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sldIdLst>
    <p:sldId id="256" r:id="rId2"/>
  </p:sldIdLst>
  <p:sldSz cx="25199975" cy="35999738"/>
  <p:notesSz cx="6797675" cy="9926638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Candara" panose="020E0502030303020204" pitchFamily="34" charset="0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33" d="100"/>
          <a:sy n="33" d="100"/>
        </p:scale>
        <p:origin x="141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604503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85408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785161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446756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185053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128155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035348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06249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859397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08303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669595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5D93C-5C41-4CA6-B0EB-30DF6D283AB8}" type="datetimeFigureOut">
              <a:rPr lang="ar-EG" smtClean="0"/>
              <a:t>09/09/1442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A91D1-E7F6-4CA0-B2C4-88A1721CC630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00806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1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r" defTabSz="2519995" rtl="1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r" defTabSz="2519995" rtl="1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r" defTabSz="2519995" rtl="1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r" defTabSz="2519995" rtl="1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r" defTabSz="2519995" rtl="1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r" defTabSz="2519995" rtl="1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r" defTabSz="2519995" rtl="1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r" defTabSz="2519995" rtl="1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r" defTabSz="2519995" rtl="1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2519995" rtl="1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r" defTabSz="2519995" rtl="1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r" defTabSz="2519995" rtl="1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r" defTabSz="2519995" rtl="1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r" defTabSz="2519995" rtl="1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r" defTabSz="2519995" rtl="1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r" defTabSz="2519995" rtl="1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r" defTabSz="2519995" rtl="1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r" defTabSz="2519995" rtl="1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7EE211B9-4D32-457A-A1B4-ECBA46729D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4622" y="1173773"/>
            <a:ext cx="3600000" cy="4442823"/>
          </a:xfrm>
          <a:prstGeom prst="rect">
            <a:avLst/>
          </a:prstGeom>
        </p:spPr>
      </p:pic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B0EE9DF1-F4D7-42B2-8A61-BD35CCB1878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234" r="15205"/>
          <a:stretch/>
        </p:blipFill>
        <p:spPr>
          <a:xfrm>
            <a:off x="2355353" y="1167934"/>
            <a:ext cx="4320000" cy="4454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4018C0A-DBF3-401B-BE59-B635A47E9AC5}"/>
              </a:ext>
            </a:extLst>
          </p:cNvPr>
          <p:cNvSpPr txBox="1"/>
          <p:nvPr/>
        </p:nvSpPr>
        <p:spPr>
          <a:xfrm>
            <a:off x="7011990" y="1563913"/>
            <a:ext cx="11175994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>
                <a:solidFill>
                  <a:srgbClr val="0070C0"/>
                </a:solidFill>
                <a:latin typeface="Candara" panose="020E0502030303020204" pitchFamily="34" charset="0"/>
                <a:cs typeface="Al Qabas Bold" panose="00000800000000000000" pitchFamily="2" charset="-78"/>
              </a:rPr>
              <a:t>2021, 38</a:t>
            </a:r>
            <a:r>
              <a:rPr lang="en-US" sz="6600" b="1" baseline="30000" dirty="0">
                <a:solidFill>
                  <a:srgbClr val="0070C0"/>
                </a:solidFill>
                <a:latin typeface="Candara" panose="020E0502030303020204" pitchFamily="34" charset="0"/>
                <a:cs typeface="Al Qabas Bold" panose="00000800000000000000" pitchFamily="2" charset="-78"/>
              </a:rPr>
              <a:t>th</a:t>
            </a:r>
            <a:r>
              <a:rPr lang="ar-EG" sz="6600" b="1" baseline="30000" dirty="0">
                <a:solidFill>
                  <a:srgbClr val="0070C0"/>
                </a:solidFill>
                <a:latin typeface="Candara" panose="020E0502030303020204" pitchFamily="34" charset="0"/>
                <a:cs typeface="Al Qabas Bold" panose="00000800000000000000" pitchFamily="2" charset="-78"/>
              </a:rPr>
              <a:t> </a:t>
            </a:r>
            <a:r>
              <a:rPr lang="en-US" sz="6600" b="1" baseline="30000" dirty="0">
                <a:solidFill>
                  <a:srgbClr val="0070C0"/>
                </a:solidFill>
                <a:latin typeface="Candara" panose="020E0502030303020204" pitchFamily="34" charset="0"/>
                <a:cs typeface="Al Qabas Bold" panose="00000800000000000000" pitchFamily="2" charset="-78"/>
              </a:rPr>
              <a:t> </a:t>
            </a:r>
            <a:r>
              <a:rPr lang="en-US" sz="6600" b="1" i="1" dirty="0">
                <a:solidFill>
                  <a:srgbClr val="0070C0"/>
                </a:solidFill>
                <a:latin typeface="Candara" panose="020E0502030303020204" pitchFamily="34" charset="0"/>
                <a:cs typeface="Al Qabas Bold" panose="00000800000000000000" pitchFamily="2" charset="-78"/>
              </a:rPr>
              <a:t>National Radio Science Conference </a:t>
            </a:r>
            <a:r>
              <a:rPr lang="en-US" sz="6600" b="1" dirty="0">
                <a:solidFill>
                  <a:srgbClr val="0070C0"/>
                </a:solidFill>
                <a:latin typeface="Candara" panose="020E0502030303020204" pitchFamily="34" charset="0"/>
                <a:cs typeface="Al Qabas Bold" panose="00000800000000000000" pitchFamily="2" charset="-78"/>
              </a:rPr>
              <a:t>(NRSC</a:t>
            </a:r>
            <a:r>
              <a:rPr lang="en-US" sz="8000" b="1" dirty="0">
                <a:solidFill>
                  <a:srgbClr val="0070C0"/>
                </a:solidFill>
                <a:latin typeface="Candara" panose="020E0502030303020204" pitchFamily="34" charset="0"/>
                <a:cs typeface="Al Qabas Bold" panose="00000800000000000000" pitchFamily="2" charset="-78"/>
              </a:rPr>
              <a:t>2021</a:t>
            </a:r>
            <a:r>
              <a:rPr lang="en-US" sz="6600" b="1" dirty="0">
                <a:solidFill>
                  <a:srgbClr val="0070C0"/>
                </a:solidFill>
                <a:latin typeface="Candara" panose="020E0502030303020204" pitchFamily="34" charset="0"/>
                <a:cs typeface="Al Qabas Bold" panose="00000800000000000000" pitchFamily="2" charset="-78"/>
              </a:rPr>
              <a:t>)</a:t>
            </a:r>
            <a:endParaRPr lang="ar-EG" sz="8800" b="1" baseline="30000" dirty="0">
              <a:solidFill>
                <a:srgbClr val="0070C0"/>
              </a:solidFill>
              <a:latin typeface="Candara" panose="020E0502030303020204" pitchFamily="34" charset="0"/>
              <a:cs typeface="Adobe Arabic" panose="02040503050201020203" pitchFamily="18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61F0A3-76F3-42A3-AEA5-94FC0ACF5CEA}"/>
              </a:ext>
            </a:extLst>
          </p:cNvPr>
          <p:cNvSpPr txBox="1"/>
          <p:nvPr/>
        </p:nvSpPr>
        <p:spPr>
          <a:xfrm>
            <a:off x="7911526" y="4820488"/>
            <a:ext cx="937692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b="1" i="1" dirty="0">
                <a:solidFill>
                  <a:srgbClr val="FF0000"/>
                </a:solidFill>
                <a:latin typeface="Candara" panose="020E0502030303020204" pitchFamily="34" charset="0"/>
                <a:cs typeface="Adobe Arabic" panose="02040503050201020203" pitchFamily="18" charset="-78"/>
              </a:rPr>
              <a:t>18-20 May 2021</a:t>
            </a:r>
            <a:endParaRPr lang="ar-EG" sz="6000" b="1" i="1" dirty="0">
              <a:solidFill>
                <a:srgbClr val="FF0000"/>
              </a:solidFill>
              <a:latin typeface="Candara" panose="020E050203030302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Text Box 30">
            <a:extLst>
              <a:ext uri="{FF2B5EF4-FFF2-40B4-BE49-F238E27FC236}">
                <a16:creationId xmlns:a16="http://schemas.microsoft.com/office/drawing/2014/main" id="{04EF3BEF-2456-4550-A0A5-8C662AF8A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5352" y="6988910"/>
            <a:ext cx="20954947" cy="9693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136983" tIns="68502" rIns="136983" bIns="68502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65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14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23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1200"/>
              </a:spcAft>
              <a:buClrTx/>
              <a:buSzTx/>
              <a:buNone/>
            </a:pPr>
            <a:r>
              <a:rPr lang="en-US" altLang="en-US" sz="5400" i="1" dirty="0">
                <a:latin typeface="Candara" panose="020E0502030303020204" pitchFamily="34" charset="0"/>
                <a:cs typeface="Times New Roman" panose="02020603050405020304" pitchFamily="18" charset="0"/>
              </a:rPr>
              <a:t>Title: </a:t>
            </a:r>
          </a:p>
        </p:txBody>
      </p:sp>
      <p:sp>
        <p:nvSpPr>
          <p:cNvPr id="13" name="Text Box 30">
            <a:extLst>
              <a:ext uri="{FF2B5EF4-FFF2-40B4-BE49-F238E27FC236}">
                <a16:creationId xmlns:a16="http://schemas.microsoft.com/office/drawing/2014/main" id="{7033E868-6170-478F-9E10-08B64B147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5353" y="8379855"/>
            <a:ext cx="20954948" cy="9693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136983" tIns="68502" rIns="136983" bIns="68502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65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14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23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1200"/>
              </a:spcAft>
              <a:buClrTx/>
              <a:buSzTx/>
              <a:buNone/>
            </a:pPr>
            <a:r>
              <a:rPr lang="en-US" altLang="en-US" sz="5400" i="1" dirty="0">
                <a:latin typeface="Candara" panose="020E0502030303020204" pitchFamily="34" charset="0"/>
                <a:cs typeface="Times New Roman" panose="02020603050405020304" pitchFamily="18" charset="0"/>
              </a:rPr>
              <a:t>Authors:</a:t>
            </a:r>
          </a:p>
        </p:txBody>
      </p:sp>
      <p:sp>
        <p:nvSpPr>
          <p:cNvPr id="14" name="Text Box 30">
            <a:extLst>
              <a:ext uri="{FF2B5EF4-FFF2-40B4-BE49-F238E27FC236}">
                <a16:creationId xmlns:a16="http://schemas.microsoft.com/office/drawing/2014/main" id="{3AC4AA38-DCC3-47C4-B914-B830BB5F4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5353" y="9770801"/>
            <a:ext cx="20954948" cy="9693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136983" tIns="68502" rIns="136983" bIns="68502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65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14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23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10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1200"/>
              </a:spcAft>
              <a:buClrTx/>
              <a:buSzTx/>
              <a:buNone/>
            </a:pPr>
            <a:r>
              <a:rPr lang="en-US" altLang="en-US" sz="5400" i="1" dirty="0">
                <a:latin typeface="Candara" panose="020E0502030303020204" pitchFamily="34" charset="0"/>
                <a:cs typeface="Times New Roman" panose="02020603050405020304" pitchFamily="18" charset="0"/>
              </a:rPr>
              <a:t>Abstract: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7D747D0-D208-46D8-8DD4-663EDC155427}"/>
              </a:ext>
            </a:extLst>
          </p:cNvPr>
          <p:cNvSpPr/>
          <p:nvPr/>
        </p:nvSpPr>
        <p:spPr>
          <a:xfrm>
            <a:off x="2355353" y="12007359"/>
            <a:ext cx="10244634" cy="7350359"/>
          </a:xfrm>
          <a:prstGeom prst="roundRect">
            <a:avLst>
              <a:gd name="adj" fmla="val 4483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sz="6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B6E6068-8597-4772-AE31-B1727EB8740E}"/>
              </a:ext>
            </a:extLst>
          </p:cNvPr>
          <p:cNvSpPr/>
          <p:nvPr/>
        </p:nvSpPr>
        <p:spPr>
          <a:xfrm>
            <a:off x="3896813" y="11333277"/>
            <a:ext cx="7161713" cy="1348163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5400" b="1" i="1" dirty="0">
                <a:latin typeface="Candara" panose="020E0502030303020204" pitchFamily="34" charset="0"/>
              </a:rPr>
              <a:t>Introduction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20CF524-571F-4111-AC08-56541747F7D5}"/>
              </a:ext>
            </a:extLst>
          </p:cNvPr>
          <p:cNvSpPr/>
          <p:nvPr/>
        </p:nvSpPr>
        <p:spPr>
          <a:xfrm>
            <a:off x="2355353" y="20465821"/>
            <a:ext cx="10244634" cy="5204493"/>
          </a:xfrm>
          <a:prstGeom prst="roundRect">
            <a:avLst>
              <a:gd name="adj" fmla="val 5129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sz="6000" dirty="0">
              <a:solidFill>
                <a:schemeClr val="tx1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6D9DB8E-AB87-47AB-A129-3E6148CFEAB1}"/>
              </a:ext>
            </a:extLst>
          </p:cNvPr>
          <p:cNvSpPr/>
          <p:nvPr/>
        </p:nvSpPr>
        <p:spPr>
          <a:xfrm>
            <a:off x="3896813" y="19791739"/>
            <a:ext cx="7161713" cy="1348163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5400" b="1" i="1" dirty="0">
                <a:latin typeface="Candara" panose="020E0502030303020204" pitchFamily="34" charset="0"/>
              </a:rPr>
              <a:t>Methodology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8F26443-A738-4BEC-AC0B-CB900E62CC1C}"/>
              </a:ext>
            </a:extLst>
          </p:cNvPr>
          <p:cNvSpPr/>
          <p:nvPr/>
        </p:nvSpPr>
        <p:spPr>
          <a:xfrm>
            <a:off x="2355353" y="26881026"/>
            <a:ext cx="10244634" cy="7350359"/>
          </a:xfrm>
          <a:prstGeom prst="roundRect">
            <a:avLst>
              <a:gd name="adj" fmla="val 4961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sz="6000" dirty="0">
              <a:solidFill>
                <a:schemeClr val="tx1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8E705DA-440E-47BE-8639-006559B51768}"/>
              </a:ext>
            </a:extLst>
          </p:cNvPr>
          <p:cNvSpPr/>
          <p:nvPr/>
        </p:nvSpPr>
        <p:spPr>
          <a:xfrm>
            <a:off x="3896813" y="26206944"/>
            <a:ext cx="7161713" cy="1348163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5400" b="1" i="1" dirty="0">
                <a:latin typeface="Candara" panose="020E0502030303020204" pitchFamily="34" charset="0"/>
              </a:rPr>
              <a:t>Materials and Methods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1A4D513-00EE-41B9-B625-21AC1397FE8A}"/>
              </a:ext>
            </a:extLst>
          </p:cNvPr>
          <p:cNvSpPr/>
          <p:nvPr/>
        </p:nvSpPr>
        <p:spPr>
          <a:xfrm>
            <a:off x="13065667" y="12007359"/>
            <a:ext cx="10244634" cy="17120254"/>
          </a:xfrm>
          <a:prstGeom prst="roundRect">
            <a:avLst>
              <a:gd name="adj" fmla="val 2683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sz="6000" dirty="0">
              <a:solidFill>
                <a:schemeClr val="tx1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152311C-3929-4248-814C-52D4505DEF2F}"/>
              </a:ext>
            </a:extLst>
          </p:cNvPr>
          <p:cNvSpPr/>
          <p:nvPr/>
        </p:nvSpPr>
        <p:spPr>
          <a:xfrm>
            <a:off x="14607127" y="11333277"/>
            <a:ext cx="7161713" cy="1348163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5400" b="1" i="1" dirty="0">
                <a:latin typeface="Candara" panose="020E0502030303020204" pitchFamily="34" charset="0"/>
              </a:rPr>
              <a:t>Results and Analysis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C752940-1F1B-4CB1-8D39-34C0FE45D3A8}"/>
              </a:ext>
            </a:extLst>
          </p:cNvPr>
          <p:cNvSpPr/>
          <p:nvPr/>
        </p:nvSpPr>
        <p:spPr>
          <a:xfrm>
            <a:off x="13065665" y="30411174"/>
            <a:ext cx="10244634" cy="3808499"/>
          </a:xfrm>
          <a:prstGeom prst="roundRect">
            <a:avLst>
              <a:gd name="adj" fmla="val 4961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sz="6000" dirty="0">
              <a:solidFill>
                <a:schemeClr val="tx1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1246FF7-ED0E-4B47-B35A-721D438F0B12}"/>
              </a:ext>
            </a:extLst>
          </p:cNvPr>
          <p:cNvSpPr/>
          <p:nvPr/>
        </p:nvSpPr>
        <p:spPr>
          <a:xfrm>
            <a:off x="14607125" y="29686733"/>
            <a:ext cx="7161713" cy="1348163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5400" b="1" i="1" dirty="0">
                <a:latin typeface="Candara" panose="020E0502030303020204" pitchFamily="34" charset="0"/>
              </a:rPr>
              <a:t>Conclusions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82AB87-B4D2-4EDD-905C-BC9AD28AA026}"/>
              </a:ext>
            </a:extLst>
          </p:cNvPr>
          <p:cNvSpPr txBox="1"/>
          <p:nvPr/>
        </p:nvSpPr>
        <p:spPr>
          <a:xfrm>
            <a:off x="2355352" y="34825965"/>
            <a:ext cx="465663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Candara" panose="020E0502030303020204" pitchFamily="34" charset="0"/>
              </a:rPr>
              <a:t>Mansoura University</a:t>
            </a:r>
            <a:endParaRPr lang="ar-EG" sz="4000" b="1" i="1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626BA0D-6A17-44B5-B8E8-7ECC993C584E}"/>
              </a:ext>
            </a:extLst>
          </p:cNvPr>
          <p:cNvSpPr txBox="1"/>
          <p:nvPr/>
        </p:nvSpPr>
        <p:spPr>
          <a:xfrm>
            <a:off x="9440854" y="34825965"/>
            <a:ext cx="678394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i="1" dirty="0">
                <a:solidFill>
                  <a:srgbClr val="002060"/>
                </a:solidFill>
                <a:latin typeface="Candara" panose="020E0502030303020204" pitchFamily="34" charset="0"/>
              </a:rPr>
              <a:t>Faculty of Engineering</a:t>
            </a:r>
            <a:endParaRPr lang="ar-EG" sz="4000" b="1" i="1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AE1B9A-F5BD-4B98-9DB5-416A654B3ED0}"/>
              </a:ext>
            </a:extLst>
          </p:cNvPr>
          <p:cNvSpPr txBox="1"/>
          <p:nvPr/>
        </p:nvSpPr>
        <p:spPr>
          <a:xfrm>
            <a:off x="16949266" y="34825965"/>
            <a:ext cx="6361033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4000" b="1" i="1" dirty="0">
                <a:solidFill>
                  <a:srgbClr val="002060"/>
                </a:solidFill>
                <a:latin typeface="Candara" panose="020E0502030303020204" pitchFamily="34" charset="0"/>
              </a:rPr>
              <a:t>Department name</a:t>
            </a:r>
            <a:endParaRPr lang="ar-EG" sz="4000" b="1" i="1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50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35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Calibri</vt:lpstr>
      <vt:lpstr>Wingdings</vt:lpstr>
      <vt:lpstr>Arial</vt:lpstr>
      <vt:lpstr>Candara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Yahya Mohamed Mohamed</dc:creator>
  <cp:lastModifiedBy>Yahya Mohamed Mohamed</cp:lastModifiedBy>
  <cp:revision>6</cp:revision>
  <cp:lastPrinted>2021-04-20T11:51:20Z</cp:lastPrinted>
  <dcterms:created xsi:type="dcterms:W3CDTF">2021-04-20T11:20:18Z</dcterms:created>
  <dcterms:modified xsi:type="dcterms:W3CDTF">2021-04-20T12:02:02Z</dcterms:modified>
</cp:coreProperties>
</file>