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69" r:id="rId2"/>
    <p:sldId id="270" r:id="rId3"/>
    <p:sldId id="272" r:id="rId4"/>
    <p:sldId id="266" r:id="rId5"/>
    <p:sldId id="280" r:id="rId6"/>
    <p:sldId id="258" r:id="rId7"/>
    <p:sldId id="257" r:id="rId8"/>
    <p:sldId id="275" r:id="rId9"/>
    <p:sldId id="264" r:id="rId10"/>
    <p:sldId id="276" r:id="rId11"/>
    <p:sldId id="265" r:id="rId12"/>
    <p:sldId id="259" r:id="rId13"/>
    <p:sldId id="260" r:id="rId14"/>
    <p:sldId id="261" r:id="rId15"/>
    <p:sldId id="262" r:id="rId16"/>
    <p:sldId id="282" r:id="rId17"/>
    <p:sldId id="283" r:id="rId18"/>
    <p:sldId id="277" r:id="rId19"/>
    <p:sldId id="273" r:id="rId20"/>
    <p:sldId id="281" r:id="rId21"/>
    <p:sldId id="279" r:id="rId22"/>
    <p:sldId id="278" r:id="rId23"/>
    <p:sldId id="285" r:id="rId24"/>
    <p:sldId id="284" r:id="rId25"/>
    <p:sldId id="274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9355" autoAdjust="0"/>
  </p:normalViewPr>
  <p:slideViewPr>
    <p:cSldViewPr>
      <p:cViewPr varScale="1">
        <p:scale>
          <a:sx n="90" d="100"/>
          <a:sy n="90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3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654F8B7-2514-4019-B12E-5842CAD10DC9}" type="datetimeFigureOut">
              <a:rPr lang="ar-EG" smtClean="0"/>
              <a:pPr/>
              <a:t>01/05/1435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09B4AD-F6E8-4CDE-ACCA-EF6D81886FF6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75058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806F8E-1F57-40B4-A09E-AE880A05B590}" type="datetimeFigureOut">
              <a:rPr lang="ar-EG" smtClean="0"/>
              <a:pPr/>
              <a:t>01/05/1435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1B7161-4AAB-40D9-8CCB-3F90C223728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7463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B7161-4AAB-40D9-8CCB-3F90C223728D}" type="slidenum">
              <a:rPr lang="ar-EG" smtClean="0"/>
              <a:pPr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8479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B7161-4AAB-40D9-8CCB-3F90C223728D}" type="slidenum">
              <a:rPr lang="ar-EG" smtClean="0"/>
              <a:pPr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84794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B7161-4AAB-40D9-8CCB-3F90C223728D}" type="slidenum">
              <a:rPr lang="ar-EG" smtClean="0"/>
              <a:pPr/>
              <a:t>10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84794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509F5-BB46-4F9B-983B-0D25DB62DAE9}" type="slidenum">
              <a:rPr lang="ar-SA"/>
              <a:pPr/>
              <a:t>26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02CBA-3438-4448-A95E-4295D9C957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source=images&amp;cd=&amp;docid=NKPbFLZEKE1wvM&amp;tbnid=KwEMM3m24_e8cM&amp;ved=0CAgQjRw&amp;url=http://forums.imageslove.net/pic26367/&amp;ei=sFwKU6ynM6i9ygPb8oGICg&amp;psig=AFQjCNE4hewU5KXpb322Fc5xkNyK4_dbGQ&amp;ust=139327441690530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eg/url?sa=i&amp;rct=j&amp;q=&amp;esrc=s&amp;frm=1&amp;source=images&amp;cd=&amp;cad=rja&amp;docid=0AwoUwIihGh_FM&amp;tbnid=k9ftfFJhcGVdrM:&amp;ved=0CAUQjRw&amp;url=http://www.vetogate.com/358041&amp;ei=prIPU_r3NuLP0AWWroEQ&amp;bvm=bv.61965928,d.ZG4&amp;psig=AFQjCNEu7smqMR-5t_tTYzJ0bVvEuQy_Ng&amp;ust=1393623864342060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eg/url?sa=i&amp;rct=j&amp;q=&amp;esrc=s&amp;frm=1&amp;source=images&amp;cd=&amp;cad=rja&amp;docid=6UAlcLg11_Wi8M&amp;tbnid=MCb3Od_k0pHLaM:&amp;ved=0CAUQjRw&amp;url=http://www.al3saf.com/vb/t4005.html&amp;ei=wN7nUrvID7T70gWY3YDADQ&amp;bvm=bv.60157871,d.Yms&amp;psig=AFQjCNHSvNTE34xDEHorpO-FxBb0VCsjDA&amp;ust=1391013837635995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hyperlink" Target="http://www.google.com.eg/url?sa=i&amp;rct=j&amp;q=&amp;esrc=s&amp;frm=1&amp;source=images&amp;cd=&amp;cad=rja&amp;docid=WzoiLE8T7QDaBM&amp;tbnid=U-z7NYPGJG8OcM:&amp;ved=0CAUQjRw&amp;url=http://www.mazameer.com/vb/showthread.php?t=120699&amp;ei=S-swUpCwJInsswbk0oCIBQ&amp;bvm=bv.52109249,d.ZG4&amp;psig=AFQjCNGPMOVQNCxiXucwakNXANUCaQ6RFQ&amp;ust=1379023597836530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jpeg"/><Relationship Id="rId7" Type="http://schemas.openxmlformats.org/officeDocument/2006/relationships/hyperlink" Target="http://www.google.com.eg/url?sa=i&amp;rct=j&amp;q=&amp;esrc=s&amp;frm=1&amp;source=images&amp;cd=&amp;docid=a6q4lxaGzxELqM&amp;tbnid=VZvMAoSHakx2UM:&amp;ved=0CAUQjRw&amp;url=http://forums.imageslove.net/pic5084/&amp;ei=nl4PU_vYBI_Jsgb06YHwDA&amp;psig=AFQjCNGWNQ0o3hEOU1OyznsZcMlrXatUhg&amp;ust=139360239994578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.eg/url?sa=i&amp;rct=j&amp;q=&amp;esrc=s&amp;frm=1&amp;source=images&amp;cd=&amp;cad=rja&amp;docid=EuDwwjTDiqddRM&amp;tbnid=tWAK_pyHi-ip8M:&amp;ved=0CAUQjRw&amp;url=http://www.lakii.com/vb/a-47/a-752742/&amp;ei=Al4PU9DTGcrctAbJnICoCQ&amp;psig=AFQjCNGWNQ0o3hEOU1OyznsZcMlrXatUhg&amp;ust=1393602399945789" TargetMode="Externa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google.com.eg/url?sa=i&amp;rct=j&amp;q=&amp;esrc=s&amp;frm=1&amp;source=images&amp;cd=&amp;cad=rja&amp;docid=f6bAfEudPcjIjM&amp;tbnid=U4aHr1ZLeYf65M:&amp;ved=0CAUQjRw&amp;url=http://www.almashhed.com/t8100.html&amp;ei=YlsPU7TJHcTQtQbbkIG4Dw&amp;bvm=bv.61965928,d.Yms&amp;psig=AFQjCNFGWeN8UsdMYp3cGVzRCS9miyuDhA&amp;ust=1393601583391954" TargetMode="External"/><Relationship Id="rId7" Type="http://schemas.openxmlformats.org/officeDocument/2006/relationships/hyperlink" Target="https://www.google.com.eg/imgres?imgurl&amp;imgrefurl=http://www.almashhed.com/t8100.html&amp;h=0&amp;w=0&amp;sz=1&amp;tbnid=U4aHr1ZLeYf65M&amp;tbnh=225&amp;tbnw=225&amp;zoom=1&amp;docid=f6bAfEudPcjIjM&amp;hl=ar&amp;ei=k1wPU7HEIIWUtQamp4EI&amp;ved=0CAgQsCUoAg" TargetMode="External"/><Relationship Id="rId12" Type="http://schemas.openxmlformats.org/officeDocument/2006/relationships/image" Target="../media/image29.jpeg"/><Relationship Id="rId2" Type="http://schemas.openxmlformats.org/officeDocument/2006/relationships/hyperlink" Target="http://www.google.com.eg/url?sa=i&amp;rct=j&amp;q=&amp;esrc=s&amp;frm=1&amp;source=images&amp;cd=&amp;cad=rja&amp;docid=f6bAfEudPcjIjM&amp;tbnid=U4aHr1ZLeYf65M:&amp;ved=0CAUQjRw&amp;url=http://www.almashhed.com/t8100.html&amp;ei=yloPU_ulNYPPtAbA6IG4DA&amp;bvm=bv.61965928,d.Yms&amp;psig=AFQjCNFGWeN8UsdMYp3cGVzRCS9miyuDhA&amp;ust=139360158339195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hyperlink" Target="http://www.google.com.eg/url?sa=i&amp;rct=j&amp;q=&amp;esrc=s&amp;frm=1&amp;source=images&amp;cd=&amp;cad=rja&amp;docid=0ZT8RMPq33cwTM&amp;tbnid=PyqrevHzxWChwM:&amp;ved=&amp;url=http://www.nmisr.com/vb/showthread.php?t=69743&amp;ei=DdgQU47GAYfNsganp4CQAw&amp;psig=AFQjCNHR-oJTX-oh6ElREm52BOBa3Us7_Q&amp;ust=1393699106215365" TargetMode="External"/><Relationship Id="rId5" Type="http://schemas.openxmlformats.org/officeDocument/2006/relationships/hyperlink" Target="http://www.google.com.eg/url?sa=i&amp;rct=j&amp;q=&amp;esrc=s&amp;frm=1&amp;source=images&amp;cd=&amp;cad=rja&amp;docid=BHxvmrt1ppV3BM&amp;tbnid=tpy8XP9SpFRQxM:&amp;ved=0CAUQjRw&amp;url=http://www.ashefaa.com/play-13175.html&amp;ei=6FsPU9m5A8GPtAa-44CgBg&amp;bvm=bv.61965928,d.Yms&amp;psig=AFQjCNHKFCq_TYvGnP0iTEcseHOEicePkw&amp;ust=1393601876121732" TargetMode="External"/><Relationship Id="rId10" Type="http://schemas.openxmlformats.org/officeDocument/2006/relationships/image" Target="../media/image28.jpeg"/><Relationship Id="rId4" Type="http://schemas.openxmlformats.org/officeDocument/2006/relationships/hyperlink" Target="http://www.google.com.eg/url?sa=i&amp;rct=j&amp;q=&amp;esrc=s&amp;frm=1&amp;source=images&amp;cd=&amp;cad=rja&amp;docid=f6bAfEudPcjIjM&amp;tbnid=U4aHr1ZLeYf65M:&amp;ved=0CAUQjRw&amp;url=http://www.google.com.eg/url?sa=i&amp;rct=j&amp;q=&amp;esrc=s&amp;frm=1&amp;source=images&amp;cd=&amp;cad=rja&amp;docid=f6bAfEudPcjIjM&amp;tbnid=U4aHr1ZLeYf65M:&amp;ved=0CAUQjRw&amp;url=http://www.almashhed.com/t8100.html&amp;ei=YlsPU7TJHcTQtQbbkIG4Dw&amp;bvm=bv.61965928,d.Yms&amp;psig=AFQjCNFGWeN8UsdMYp3cGVzRCS9miyuDhA&amp;ust=1393601583391954&amp;ei=pVsPU7adOcnZsga4u4CoDA&amp;bvm=bv.61965928,d.Yms&amp;psig=AFQjCNFGWeN8UsdMYp3cGVzRCS9miyuDhA&amp;ust=1393601583391954" TargetMode="External"/><Relationship Id="rId9" Type="http://schemas.openxmlformats.org/officeDocument/2006/relationships/hyperlink" Target="http://www.google.com.eg/url?sa=i&amp;source=images&amp;cd=&amp;cad=rja&amp;docid=k9D2HgJeDtxoTM&amp;tbnid=icbYk9poaGHiXM&amp;ved=0CAgQjRw&amp;url=http://hamedesmail.blogspot.com/2010/08/bus.html&amp;ei=YFwPU_GoK8zHsga40oDwBw&amp;psig=AFQjCNE9g8KUwPpgvzdY7doRSwe1MWGIPg&amp;ust=139360201675940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.eg/url?sa=i&amp;rct=j&amp;q=&amp;esrc=s&amp;frm=1&amp;source=images&amp;cd=&amp;cad=rja&amp;docid=6XmwYtpLL9OtgM&amp;tbnid=rWa5H29qZVwfTM:&amp;ved=0CAUQjRw&amp;url=http://www.fostertravel.pl/hotele/egipt/hurghada/premium-grand-horizon/&amp;ei=R-DnUtyxAYXL0QWk4oD4DA&amp;bvm=bv.59930103,d.d2k&amp;psig=AFQjCNFbB3AGoemdNnkkMxHeKyVNCEVtdA&amp;ust=1391014023438007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frm=1&amp;source=images&amp;cd=&amp;cad=rja&amp;docid=eOicO0Hsm0A_fM&amp;tbnid=o5mvzqDpbG3B0M:&amp;ved=0CAUQjRw&amp;url=http://www.fart.bu.edu.eg/fart/index.php/item/440-%D8%B4%D9%83%D9%80%D8%B1-%D9%88%D8%AA%D9%82%D8%AF%D9%8A%D8%B1-%D9%84%D9%82%D8%B3%D9%85-%D8%A7%D9%84%D8%AA%D8%A7%D8%B1%D9%8A%D8%AE&amp;ei=1NMQU-6sJIeEtAbz3oCoDg&amp;psig=AFQjCNGIaCOZlwjJ57EWWp5H9sOtkrUHjA&amp;ust=1393697815875148" TargetMode="External"/><Relationship Id="rId2" Type="http://schemas.openxmlformats.org/officeDocument/2006/relationships/hyperlink" Target="http://www.google.com.eg/url?sa=i&amp;rct=j&amp;q=&amp;esrc=s&amp;frm=1&amp;source=images&amp;cd=&amp;cad=rja&amp;docid=zhoyJzSpaXyg6M&amp;tbnid=TeFE8lvmQoURcM:&amp;ved=0CAUQjRw&amp;url=http://forum.hawahome.com/t291370.html&amp;ei=vNIQU77jKcfQtAaV54H4Ag&amp;bvm=bv.62286460,d.ZG4&amp;psig=AFQjCNGIaCOZlwjJ57EWWp5H9sOtkrUHjA&amp;ust=139369781587514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://www.google.com.eg/url?sa=i&amp;source=images&amp;cd=&amp;cad=rja&amp;docid=c3LG_9uQOfdW6M&amp;tbnid=g6t7VCKccfeqlM:&amp;ved=&amp;url=http://forum.sedty.com/t557218.html&amp;ei=zIcxUveTDM-IhQeA5oD4Dw&amp;psig=AFQjCNGLFInEQOlOOzAXY2_KmzYhJZLUmQ&amp;ust=137906414026046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eg/url?sa=i&amp;rct=j&amp;q=&amp;esrc=s&amp;frm=1&amp;source=images&amp;cd=&amp;cad=rja&amp;docid=eKWMQrB-7virYM&amp;tbnid=tpMC2APu6jNclM:&amp;ved=&amp;url=http://secrets7days.com/news/21/71477/_ar&amp;ei=69AQU8WnNcfDtQbJu4DgCw&amp;bvm=bv.62286460,d.ZG4&amp;psig=AFQjCNH5L-2HpckINq02SzIB2cqowQUNgA&amp;ust=139369729627735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36163"/>
            <a:ext cx="9144000" cy="6974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http://t0.gstatic.com/images?q=tbn:ANd9GcT1mPAWmk3Oa333TXw8MG_haXnYwqu2dordl9kOOPGgu3eGY8jI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57400"/>
            <a:ext cx="89916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33600"/>
            <a:ext cx="1295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111376"/>
            <a:ext cx="1400589" cy="1241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67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9144000" cy="6974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200" y="3124200"/>
            <a:ext cx="5029200" cy="38862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ar-EG" sz="4400" b="1" dirty="0" smtClean="0">
                <a:solidFill>
                  <a:schemeClr val="tx1"/>
                </a:solidFill>
              </a:rPr>
              <a:t>تحت</a:t>
            </a:r>
            <a:r>
              <a:rPr lang="ar-EG" sz="4400" b="1" dirty="0" smtClean="0"/>
              <a:t> </a:t>
            </a:r>
            <a:r>
              <a:rPr lang="ar-EG" sz="4400" b="1" dirty="0" smtClean="0">
                <a:solidFill>
                  <a:schemeClr val="tx1"/>
                </a:solidFill>
              </a:rPr>
              <a:t>اشراف </a:t>
            </a:r>
            <a:r>
              <a:rPr lang="ar-EG" sz="4000" b="1" dirty="0" smtClean="0"/>
              <a:t/>
            </a:r>
            <a:br>
              <a:rPr lang="ar-EG" sz="4000" b="1" dirty="0" smtClean="0"/>
            </a:br>
            <a:r>
              <a:rPr lang="ar-EG" sz="6000" b="1" dirty="0" smtClean="0"/>
              <a:t> </a:t>
            </a:r>
            <a:r>
              <a:rPr lang="ar-EG" sz="4000" b="1" dirty="0" smtClean="0">
                <a:solidFill>
                  <a:srgbClr val="FF0000"/>
                </a:solidFill>
              </a:rPr>
              <a:t>أ.د/ عزة اسماعيل عثمان</a:t>
            </a: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ar-EG" sz="4000" b="1" dirty="0" smtClean="0">
                <a:solidFill>
                  <a:schemeClr val="tx1"/>
                </a:solidFill>
              </a:rPr>
              <a:t>وكيل الكلية </a:t>
            </a:r>
            <a:br>
              <a:rPr lang="ar-EG" sz="4000" b="1" dirty="0" smtClean="0">
                <a:solidFill>
                  <a:schemeClr val="tx1"/>
                </a:solidFill>
              </a:rPr>
            </a:br>
            <a:r>
              <a:rPr lang="ar-EG" sz="4000" b="1" dirty="0" smtClean="0">
                <a:solidFill>
                  <a:schemeClr val="tx1"/>
                </a:solidFill>
              </a:rPr>
              <a:t>لشئون الدراسات العليا </a:t>
            </a:r>
            <a:br>
              <a:rPr lang="ar-EG" sz="4000" b="1" dirty="0" smtClean="0">
                <a:solidFill>
                  <a:schemeClr val="tx1"/>
                </a:solidFill>
              </a:rPr>
            </a:br>
            <a:r>
              <a:rPr lang="ar-EG" sz="4000" b="1" dirty="0" smtClean="0">
                <a:solidFill>
                  <a:schemeClr val="tx1"/>
                </a:solidFill>
              </a:rPr>
              <a:t>و البحوث </a:t>
            </a:r>
            <a:r>
              <a:rPr lang="ar-EG" sz="4400" b="1" dirty="0">
                <a:solidFill>
                  <a:srgbClr val="7030A0"/>
                </a:solidFill>
              </a:rPr>
              <a:t/>
            </a:r>
            <a:br>
              <a:rPr lang="ar-EG" sz="4400" b="1" dirty="0">
                <a:solidFill>
                  <a:srgbClr val="7030A0"/>
                </a:solidFill>
              </a:rPr>
            </a:br>
            <a:endParaRPr lang="ar-EG" sz="4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scifac.mans.edu.eg/images/image0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705099"/>
            <a:ext cx="2857500" cy="3771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702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0037"/>
            <a:ext cx="9144000" cy="6974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914400"/>
            <a:ext cx="8991600" cy="5257800"/>
          </a:xfrm>
        </p:spPr>
        <p:txBody>
          <a:bodyPr>
            <a:normAutofit/>
          </a:bodyPr>
          <a:lstStyle/>
          <a:p>
            <a:endParaRPr lang="ar-EG" b="1" dirty="0">
              <a:solidFill>
                <a:schemeClr val="tx1"/>
              </a:solidFill>
            </a:endParaRPr>
          </a:p>
          <a:p>
            <a:r>
              <a:rPr lang="ar-EG" sz="6400" b="1" dirty="0" smtClean="0">
                <a:solidFill>
                  <a:schemeClr val="tx1"/>
                </a:solidFill>
              </a:rPr>
              <a:t>مقررى المؤتمر</a:t>
            </a:r>
          </a:p>
          <a:p>
            <a:r>
              <a:rPr lang="ar-EG" sz="4800" b="1" dirty="0" smtClean="0">
                <a:solidFill>
                  <a:schemeClr val="tx1"/>
                </a:solidFill>
              </a:rPr>
              <a:t>أ.د/ </a:t>
            </a:r>
            <a:r>
              <a:rPr lang="ar-EG" sz="4800" b="1" dirty="0" smtClean="0">
                <a:solidFill>
                  <a:srgbClr val="C00000"/>
                </a:solidFill>
              </a:rPr>
              <a:t>سامية على هارون </a:t>
            </a:r>
            <a:r>
              <a:rPr lang="ar-EG" sz="4800" b="1" dirty="0" smtClean="0">
                <a:solidFill>
                  <a:schemeClr val="tx1"/>
                </a:solidFill>
              </a:rPr>
              <a:t>أ.د</a:t>
            </a:r>
            <a:r>
              <a:rPr lang="ar-EG" sz="4800" b="1" dirty="0">
                <a:solidFill>
                  <a:schemeClr val="tx1"/>
                </a:solidFill>
              </a:rPr>
              <a:t>/ </a:t>
            </a:r>
            <a:r>
              <a:rPr lang="ar-EG" sz="4800" b="1" dirty="0">
                <a:solidFill>
                  <a:srgbClr val="C00000"/>
                </a:solidFill>
              </a:rPr>
              <a:t>هناء على </a:t>
            </a:r>
            <a:r>
              <a:rPr lang="ar-EG" sz="4800" b="1" dirty="0" smtClean="0">
                <a:solidFill>
                  <a:srgbClr val="C00000"/>
                </a:solidFill>
              </a:rPr>
              <a:t>حسن</a:t>
            </a:r>
          </a:p>
          <a:p>
            <a:r>
              <a:rPr lang="ar-EG" sz="3200" b="1" dirty="0" smtClean="0">
                <a:solidFill>
                  <a:schemeClr val="tx1"/>
                </a:solidFill>
              </a:rPr>
              <a:t>رئيس قسم علم النبات                  رئيس قسم علم الحيوان</a:t>
            </a:r>
            <a:endParaRPr lang="ar-EG" sz="3200" b="1" dirty="0">
              <a:solidFill>
                <a:schemeClr val="tx1"/>
              </a:solidFill>
            </a:endParaRPr>
          </a:p>
        </p:txBody>
      </p:sp>
      <p:pic>
        <p:nvPicPr>
          <p:cNvPr id="3073" name="Picture 1" descr="C:\Users\Me\Desktop\open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343400"/>
            <a:ext cx="1905000" cy="213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4" name="Picture 2" descr="C:\Users\Me\Desktop\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267200"/>
            <a:ext cx="1981200" cy="2209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8809433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4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EG" sz="4900" b="1" dirty="0" smtClean="0">
                <a:solidFill>
                  <a:schemeClr val="tx1"/>
                </a:solidFill>
              </a:rPr>
              <a:t/>
            </a:r>
            <a:br>
              <a:rPr lang="ar-EG" sz="4900" b="1" dirty="0" smtClean="0">
                <a:solidFill>
                  <a:schemeClr val="tx1"/>
                </a:solidFill>
              </a:rPr>
            </a:br>
            <a:r>
              <a:rPr lang="ar-EG" sz="4900" b="1" dirty="0" smtClean="0">
                <a:solidFill>
                  <a:schemeClr val="tx1"/>
                </a:solidFill>
              </a:rPr>
              <a:t/>
            </a:r>
            <a:br>
              <a:rPr lang="ar-EG" sz="4900" b="1" dirty="0" smtClean="0">
                <a:solidFill>
                  <a:schemeClr val="tx1"/>
                </a:solidFill>
              </a:rPr>
            </a:br>
            <a:r>
              <a:rPr lang="ar-EG" sz="4900" b="1" dirty="0" smtClean="0">
                <a:solidFill>
                  <a:schemeClr val="tx1"/>
                </a:solidFill>
              </a:rPr>
              <a:t>المؤتمر </a:t>
            </a:r>
            <a:r>
              <a:rPr lang="ar-EG" sz="4900" b="1" dirty="0">
                <a:solidFill>
                  <a:schemeClr val="tx1"/>
                </a:solidFill>
              </a:rPr>
              <a:t>الدولى الرابع للعلوم البيولوجية والبيئية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ar-EG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EG" sz="3100" b="1" dirty="0" smtClean="0">
                <a:solidFill>
                  <a:schemeClr val="tx1"/>
                </a:solidFill>
              </a:rPr>
              <a:t>( </a:t>
            </a:r>
            <a:r>
              <a:rPr lang="ar-EG" sz="3100" b="1" dirty="0" smtClean="0">
                <a:solidFill>
                  <a:srgbClr val="C00000"/>
                </a:solidFill>
              </a:rPr>
              <a:t>المنصورة – الغردقة </a:t>
            </a:r>
            <a:r>
              <a:rPr lang="ar-EG" sz="3100" b="1" dirty="0" smtClean="0">
                <a:solidFill>
                  <a:schemeClr val="tx1"/>
                </a:solidFill>
              </a:rPr>
              <a:t>)</a:t>
            </a:r>
            <a:r>
              <a:rPr lang="ar-EG" sz="3100" b="1" dirty="0" smtClean="0">
                <a:solidFill>
                  <a:srgbClr val="C00000"/>
                </a:solidFill>
              </a:rPr>
              <a:t> فى الفترة من </a:t>
            </a:r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ar-EG" sz="3100" b="1" dirty="0" smtClean="0">
                <a:solidFill>
                  <a:srgbClr val="C00000"/>
                </a:solidFill>
              </a:rPr>
              <a:t>24</a:t>
            </a:r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ar-EG" sz="3100" b="1" dirty="0" smtClean="0">
                <a:solidFill>
                  <a:srgbClr val="C00000"/>
                </a:solidFill>
              </a:rPr>
              <a:t>/3 -28/</a:t>
            </a:r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ar-EG" sz="3100" b="1" dirty="0" smtClean="0">
                <a:solidFill>
                  <a:srgbClr val="C00000"/>
                </a:solidFill>
              </a:rPr>
              <a:t>3</a:t>
            </a:r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ar-EG" sz="3100" b="1" dirty="0" smtClean="0">
                <a:solidFill>
                  <a:srgbClr val="C00000"/>
                </a:solidFill>
              </a:rPr>
              <a:t>/2014 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ar-EG" sz="3600" b="1" dirty="0" smtClean="0">
                <a:solidFill>
                  <a:srgbClr val="C00000"/>
                </a:solidFill>
              </a:rPr>
              <a:t>يضم المؤتمر جميع التخصصات المرتبطة بعلوم الحياه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8763000" cy="3352800"/>
          </a:xfrm>
        </p:spPr>
        <p:txBody>
          <a:bodyPr>
            <a:normAutofit fontScale="25000" lnSpcReduction="20000"/>
          </a:bodyPr>
          <a:lstStyle/>
          <a:p>
            <a:endParaRPr lang="ar-EG" sz="2800" b="1" dirty="0" smtClean="0">
              <a:solidFill>
                <a:schemeClr val="tx1"/>
              </a:solidFill>
            </a:endParaRPr>
          </a:p>
          <a:p>
            <a:endParaRPr lang="ar-EG" sz="2800" b="1" dirty="0" smtClean="0">
              <a:solidFill>
                <a:schemeClr val="tx1"/>
              </a:solidFill>
            </a:endParaRPr>
          </a:p>
          <a:p>
            <a:endParaRPr lang="ar-EG" sz="2800" b="1" dirty="0" smtClean="0">
              <a:solidFill>
                <a:schemeClr val="tx1"/>
              </a:solidFill>
            </a:endParaRPr>
          </a:p>
          <a:p>
            <a:endParaRPr lang="ar-EG" sz="2800" b="1" dirty="0" smtClean="0">
              <a:solidFill>
                <a:schemeClr val="tx1"/>
              </a:solidFill>
            </a:endParaRPr>
          </a:p>
          <a:p>
            <a:endParaRPr lang="ar-EG" sz="2800" b="1" dirty="0" smtClean="0">
              <a:solidFill>
                <a:schemeClr val="tx1"/>
              </a:solidFill>
            </a:endParaRPr>
          </a:p>
          <a:p>
            <a:endParaRPr lang="ar-EG" sz="2800" b="1" dirty="0" smtClean="0">
              <a:solidFill>
                <a:schemeClr val="tx1"/>
              </a:solidFill>
            </a:endParaRPr>
          </a:p>
          <a:p>
            <a:endParaRPr lang="ar-EG" sz="2800" b="1" dirty="0" smtClean="0">
              <a:solidFill>
                <a:schemeClr val="tx1"/>
              </a:solidFill>
            </a:endParaRPr>
          </a:p>
          <a:p>
            <a:endParaRPr lang="ar-EG" sz="2800" b="1" dirty="0" smtClean="0">
              <a:solidFill>
                <a:schemeClr val="tx1"/>
              </a:solidFill>
            </a:endParaRPr>
          </a:p>
          <a:p>
            <a:endParaRPr lang="ar-EG" sz="2800" b="1" dirty="0" smtClean="0">
              <a:solidFill>
                <a:schemeClr val="tx1"/>
              </a:solidFill>
            </a:endParaRPr>
          </a:p>
          <a:p>
            <a:endParaRPr lang="ar-EG" sz="2800" b="1" dirty="0" smtClean="0">
              <a:solidFill>
                <a:schemeClr val="tx1"/>
              </a:solidFill>
            </a:endParaRPr>
          </a:p>
          <a:p>
            <a:endParaRPr lang="ar-EG" sz="2800" b="1" dirty="0" smtClean="0">
              <a:solidFill>
                <a:schemeClr val="tx1"/>
              </a:solidFill>
            </a:endParaRPr>
          </a:p>
          <a:p>
            <a:endParaRPr lang="ar-EG" sz="2800" b="1" dirty="0" smtClean="0">
              <a:solidFill>
                <a:schemeClr val="tx1"/>
              </a:solidFill>
            </a:endParaRPr>
          </a:p>
          <a:p>
            <a:endParaRPr lang="ar-EG" sz="2800" b="1" dirty="0" smtClean="0">
              <a:solidFill>
                <a:schemeClr val="tx1"/>
              </a:solidFill>
            </a:endParaRPr>
          </a:p>
          <a:p>
            <a:endParaRPr lang="ar-EG" sz="2800" b="1" dirty="0" smtClean="0">
              <a:solidFill>
                <a:schemeClr val="tx1"/>
              </a:solidFill>
            </a:endParaRPr>
          </a:p>
          <a:p>
            <a:endParaRPr lang="ar-EG" sz="2800" b="1" dirty="0" smtClean="0">
              <a:solidFill>
                <a:schemeClr val="tx1"/>
              </a:solidFill>
            </a:endParaRPr>
          </a:p>
          <a:p>
            <a:r>
              <a:rPr lang="ar-EG" sz="16000" b="1" dirty="0" smtClean="0">
                <a:solidFill>
                  <a:schemeClr val="tx1"/>
                </a:solidFill>
              </a:rPr>
              <a:t>يتشرف </a:t>
            </a:r>
            <a:r>
              <a:rPr lang="ar-EG" sz="16000" b="1" dirty="0">
                <a:solidFill>
                  <a:schemeClr val="tx1"/>
                </a:solidFill>
              </a:rPr>
              <a:t>الأستاذ الدكتور / </a:t>
            </a:r>
            <a:r>
              <a:rPr lang="ar-EG" sz="16000" b="1" dirty="0">
                <a:solidFill>
                  <a:srgbClr val="FF0000"/>
                </a:solidFill>
              </a:rPr>
              <a:t>أحمد حبيب البسيونى</a:t>
            </a:r>
            <a:endParaRPr lang="en-US" sz="16000" b="1" dirty="0">
              <a:solidFill>
                <a:srgbClr val="FF0000"/>
              </a:solidFill>
            </a:endParaRPr>
          </a:p>
          <a:p>
            <a:r>
              <a:rPr lang="ar-EG" sz="10000" b="1" dirty="0">
                <a:solidFill>
                  <a:schemeClr val="tx1"/>
                </a:solidFill>
              </a:rPr>
              <a:t> </a:t>
            </a:r>
            <a:r>
              <a:rPr lang="ar-EG" sz="10000" b="1" dirty="0">
                <a:solidFill>
                  <a:srgbClr val="C00000"/>
                </a:solidFill>
              </a:rPr>
              <a:t>عميد كلية العلوم – جامعة المنصورة</a:t>
            </a:r>
            <a:endParaRPr lang="en-US" sz="10000" b="1" dirty="0">
              <a:solidFill>
                <a:srgbClr val="C00000"/>
              </a:solidFill>
            </a:endParaRPr>
          </a:p>
          <a:p>
            <a:r>
              <a:rPr lang="ar-EG" sz="10000" b="1" dirty="0">
                <a:solidFill>
                  <a:srgbClr val="C00000"/>
                </a:solidFill>
              </a:rPr>
              <a:t>والسادة وكلاء الكلية ورئيس قسمى علم الحيوان وعلم النبات</a:t>
            </a:r>
            <a:endParaRPr lang="en-US" sz="10000" b="1" dirty="0">
              <a:solidFill>
                <a:srgbClr val="C00000"/>
              </a:solidFill>
            </a:endParaRPr>
          </a:p>
          <a:p>
            <a:r>
              <a:rPr lang="ar-EG" sz="12800" b="1" dirty="0">
                <a:solidFill>
                  <a:srgbClr val="002060"/>
                </a:solidFill>
              </a:rPr>
              <a:t>بالاعلان </a:t>
            </a:r>
            <a:r>
              <a:rPr lang="ar-EG" sz="12800" b="1" dirty="0" smtClean="0">
                <a:solidFill>
                  <a:srgbClr val="002060"/>
                </a:solidFill>
              </a:rPr>
              <a:t>عن</a:t>
            </a:r>
            <a:endParaRPr lang="en-US" sz="12800" b="1" dirty="0">
              <a:solidFill>
                <a:srgbClr val="002060"/>
              </a:solidFill>
            </a:endParaRPr>
          </a:p>
          <a:p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3818942324"/>
      </p:ext>
    </p:extLst>
  </p:cSld>
  <p:clrMapOvr>
    <a:masterClrMapping/>
  </p:clrMapOvr>
  <p:transition spd="slow" advClick="0" advTm="1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4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066800"/>
          </a:xfrm>
        </p:spPr>
        <p:txBody>
          <a:bodyPr>
            <a:noAutofit/>
          </a:bodyPr>
          <a:lstStyle/>
          <a:p>
            <a:r>
              <a:rPr lang="ar-EG" sz="6000" b="1" dirty="0" smtClean="0">
                <a:solidFill>
                  <a:srgbClr val="FFFF00"/>
                </a:solidFill>
              </a:rPr>
              <a:t/>
            </a:r>
            <a:br>
              <a:rPr lang="ar-EG" sz="6000" b="1" dirty="0" smtClean="0">
                <a:solidFill>
                  <a:srgbClr val="FFFF00"/>
                </a:solidFill>
              </a:rPr>
            </a:br>
            <a:r>
              <a:rPr lang="ar-EG" sz="6000" b="1" dirty="0" smtClean="0">
                <a:solidFill>
                  <a:srgbClr val="FFFF00"/>
                </a:solidFill>
              </a:rPr>
              <a:t/>
            </a:r>
            <a:br>
              <a:rPr lang="ar-EG" sz="6000" b="1" dirty="0" smtClean="0">
                <a:solidFill>
                  <a:srgbClr val="FFFF00"/>
                </a:solidFill>
              </a:rPr>
            </a:br>
            <a:r>
              <a:rPr lang="ar-EG" sz="6000" b="1" dirty="0" smtClean="0">
                <a:solidFill>
                  <a:srgbClr val="FFFF00"/>
                </a:solidFill>
              </a:rPr>
              <a:t/>
            </a:r>
            <a:br>
              <a:rPr lang="ar-EG" sz="6000" b="1" dirty="0" smtClean="0">
                <a:solidFill>
                  <a:srgbClr val="FFFF00"/>
                </a:solidFill>
              </a:rPr>
            </a:br>
            <a:r>
              <a:rPr lang="ar-EG" sz="6000" b="1" dirty="0" smtClean="0">
                <a:solidFill>
                  <a:srgbClr val="FFFF00"/>
                </a:solidFill>
              </a:rPr>
              <a:t/>
            </a:r>
            <a:br>
              <a:rPr lang="ar-EG" sz="6000" b="1" dirty="0" smtClean="0">
                <a:solidFill>
                  <a:srgbClr val="FFFF00"/>
                </a:solidFill>
              </a:rPr>
            </a:br>
            <a:r>
              <a:rPr lang="ar-EG" sz="6000" b="1" dirty="0" smtClean="0">
                <a:solidFill>
                  <a:srgbClr val="FFFF00"/>
                </a:solidFill>
              </a:rPr>
              <a:t/>
            </a:r>
            <a:br>
              <a:rPr lang="ar-EG" sz="6000" b="1" dirty="0" smtClean="0">
                <a:solidFill>
                  <a:srgbClr val="FFFF00"/>
                </a:solidFill>
              </a:rPr>
            </a:br>
            <a:r>
              <a:rPr lang="ar-EG" sz="6000" b="1" dirty="0" smtClean="0">
                <a:solidFill>
                  <a:srgbClr val="FF0000"/>
                </a:solidFill>
              </a:rPr>
              <a:t>ويهدف </a:t>
            </a:r>
            <a:r>
              <a:rPr lang="ar-EG" sz="6000" b="1" dirty="0">
                <a:solidFill>
                  <a:srgbClr val="FF0000"/>
                </a:solidFill>
              </a:rPr>
              <a:t>المؤتمر الى </a:t>
            </a:r>
            <a:r>
              <a:rPr lang="en-US" sz="6000" dirty="0">
                <a:solidFill>
                  <a:srgbClr val="FF0000"/>
                </a:solidFill>
              </a:rPr>
              <a:t/>
            </a:r>
            <a:br>
              <a:rPr lang="en-US" sz="6000" dirty="0">
                <a:solidFill>
                  <a:srgbClr val="FF0000"/>
                </a:solidFill>
              </a:rPr>
            </a:br>
            <a:endParaRPr lang="ar-EG" sz="6000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3276599"/>
            <a:ext cx="8382000" cy="3276601"/>
          </a:xfrm>
        </p:spPr>
        <p:txBody>
          <a:bodyPr anchor="ctr">
            <a:noAutofit/>
          </a:bodyPr>
          <a:lstStyle/>
          <a:p>
            <a:pPr marL="342900" lvl="0" indent="-342900" algn="r">
              <a:buClr>
                <a:schemeClr val="tx1"/>
              </a:buClr>
              <a:buFont typeface="Wingdings" pitchFamily="2" charset="2"/>
              <a:buChar char="ü"/>
            </a:pPr>
            <a:r>
              <a:rPr lang="ar-EG" sz="3600" b="1" dirty="0">
                <a:solidFill>
                  <a:schemeClr val="tx1"/>
                </a:solidFill>
              </a:rPr>
              <a:t>التواصل والحوار فيما  يتعلق بالقضايا العلمية الهامة</a:t>
            </a:r>
            <a:endParaRPr lang="en-US" sz="3600" dirty="0">
              <a:solidFill>
                <a:schemeClr val="tx1"/>
              </a:solidFill>
            </a:endParaRPr>
          </a:p>
          <a:p>
            <a:pPr marL="342900" lvl="0" indent="-342900" algn="r">
              <a:buClr>
                <a:schemeClr val="tx1"/>
              </a:buClr>
              <a:buFont typeface="Wingdings" pitchFamily="2" charset="2"/>
              <a:buChar char="ü"/>
            </a:pPr>
            <a:r>
              <a:rPr lang="ar-EG" sz="3600" b="1" dirty="0">
                <a:solidFill>
                  <a:schemeClr val="tx1"/>
                </a:solidFill>
              </a:rPr>
              <a:t>مناقشة المستجدات العلمية فى الأبحاث العلمية البيولوجية وتشجيع الابحاث والدراسات البيئية ودور التكنولوجيا الحيوية فى دعم وتطوير صحة الانسان.</a:t>
            </a:r>
            <a:endParaRPr lang="en-US" sz="3600" dirty="0">
              <a:solidFill>
                <a:schemeClr val="tx1"/>
              </a:solidFill>
            </a:endParaRPr>
          </a:p>
          <a:p>
            <a:pPr marL="342900" lvl="0" indent="-342900" algn="r">
              <a:buClr>
                <a:schemeClr val="tx1"/>
              </a:buClr>
              <a:buFont typeface="Wingdings" pitchFamily="2" charset="2"/>
              <a:buChar char="ü"/>
            </a:pPr>
            <a:r>
              <a:rPr lang="ar-EG" sz="3600" b="1" dirty="0">
                <a:solidFill>
                  <a:schemeClr val="tx1"/>
                </a:solidFill>
              </a:rPr>
              <a:t>المساهمة فى تنشيط السياحة الداخلية .</a:t>
            </a:r>
            <a:endParaRPr lang="en-US" sz="3600" dirty="0">
              <a:solidFill>
                <a:schemeClr val="tx1"/>
              </a:solidFill>
            </a:endParaRPr>
          </a:p>
          <a:p>
            <a:pPr marL="342900" indent="-342900" algn="r">
              <a:buClr>
                <a:schemeClr val="tx1"/>
              </a:buClr>
              <a:buFont typeface="Wingdings" pitchFamily="2" charset="2"/>
              <a:buChar char="ü"/>
            </a:pPr>
            <a:endParaRPr lang="ar-EG" sz="3600" dirty="0"/>
          </a:p>
        </p:txBody>
      </p:sp>
    </p:spTree>
    <p:extLst>
      <p:ext uri="{BB962C8B-B14F-4D97-AF65-F5344CB8AC3E}">
        <p14:creationId xmlns:p14="http://schemas.microsoft.com/office/powerpoint/2010/main" val="101606309"/>
      </p:ext>
    </p:extLst>
  </p:cSld>
  <p:clrMapOvr>
    <a:masterClrMapping/>
  </p:clrMapOvr>
  <p:transition spd="slow" advClick="0" advTm="1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4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819400"/>
            <a:ext cx="7408333" cy="472440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ar-EG" b="1" dirty="0" smtClean="0"/>
              <a:t> </a:t>
            </a:r>
            <a:r>
              <a:rPr lang="ar-EG" sz="7600" b="1" dirty="0" smtClean="0">
                <a:solidFill>
                  <a:srgbClr val="C00000"/>
                </a:solidFill>
              </a:rPr>
              <a:t>التلوث </a:t>
            </a:r>
            <a:r>
              <a:rPr lang="ar-EG" sz="7600" b="1" dirty="0">
                <a:solidFill>
                  <a:srgbClr val="C00000"/>
                </a:solidFill>
              </a:rPr>
              <a:t>البيئى </a:t>
            </a:r>
            <a:endParaRPr lang="ar-EG" sz="76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EG" sz="7600" b="1" dirty="0" smtClean="0">
                <a:solidFill>
                  <a:srgbClr val="C00000"/>
                </a:solidFill>
              </a:rPr>
              <a:t> </a:t>
            </a:r>
            <a:r>
              <a:rPr lang="ar-EG" sz="7600" b="1" dirty="0">
                <a:solidFill>
                  <a:srgbClr val="C00000"/>
                </a:solidFill>
              </a:rPr>
              <a:t>التكنولوجيا الحيوية وتطبيقاتها </a:t>
            </a:r>
            <a:endParaRPr lang="ar-EG" sz="76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EG" sz="7600" b="1" dirty="0" smtClean="0">
                <a:solidFill>
                  <a:srgbClr val="C00000"/>
                </a:solidFill>
              </a:rPr>
              <a:t>الفسيولوجيا الجزيئية</a:t>
            </a:r>
          </a:p>
          <a:p>
            <a:pPr>
              <a:buFont typeface="Wingdings" pitchFamily="2" charset="2"/>
              <a:buChar char="Ø"/>
            </a:pPr>
            <a:r>
              <a:rPr lang="ar-EG" sz="7600" b="1" dirty="0" smtClean="0">
                <a:solidFill>
                  <a:srgbClr val="C00000"/>
                </a:solidFill>
              </a:rPr>
              <a:t>الصحة والدواء</a:t>
            </a:r>
          </a:p>
          <a:p>
            <a:pPr>
              <a:buFont typeface="Wingdings" pitchFamily="2" charset="2"/>
              <a:buChar char="Ø"/>
            </a:pPr>
            <a:r>
              <a:rPr lang="ar-EG" sz="7600" b="1" dirty="0" smtClean="0">
                <a:solidFill>
                  <a:srgbClr val="C00000"/>
                </a:solidFill>
              </a:rPr>
              <a:t> </a:t>
            </a:r>
            <a:r>
              <a:rPr lang="ar-EG" sz="7600" b="1" dirty="0">
                <a:solidFill>
                  <a:srgbClr val="C00000"/>
                </a:solidFill>
              </a:rPr>
              <a:t>الهندسة الوراثية </a:t>
            </a:r>
            <a:endParaRPr lang="ar-EG" sz="76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EG" sz="7600" b="1" dirty="0" smtClean="0">
                <a:solidFill>
                  <a:srgbClr val="C00000"/>
                </a:solidFill>
              </a:rPr>
              <a:t> </a:t>
            </a:r>
            <a:r>
              <a:rPr lang="ar-EG" sz="7600" b="1" dirty="0">
                <a:solidFill>
                  <a:srgbClr val="C00000"/>
                </a:solidFill>
              </a:rPr>
              <a:t>النانوتكنولوجى ( الجزيئات متناهية الصغر) </a:t>
            </a:r>
            <a:endParaRPr lang="ar-EG" sz="76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EG" sz="7600" b="1" dirty="0" smtClean="0">
                <a:solidFill>
                  <a:srgbClr val="C00000"/>
                </a:solidFill>
              </a:rPr>
              <a:t> </a:t>
            </a:r>
            <a:r>
              <a:rPr lang="ar-EG" sz="7600" b="1" dirty="0">
                <a:solidFill>
                  <a:srgbClr val="C00000"/>
                </a:solidFill>
              </a:rPr>
              <a:t>مضادات </a:t>
            </a:r>
            <a:r>
              <a:rPr lang="ar-EG" sz="7600" b="1" dirty="0" smtClean="0">
                <a:solidFill>
                  <a:srgbClr val="C00000"/>
                </a:solidFill>
              </a:rPr>
              <a:t>الاكسدة و </a:t>
            </a:r>
            <a:r>
              <a:rPr lang="ar-EG" sz="7600" b="1" dirty="0">
                <a:solidFill>
                  <a:srgbClr val="C00000"/>
                </a:solidFill>
              </a:rPr>
              <a:t>الخلايا </a:t>
            </a:r>
            <a:r>
              <a:rPr lang="ar-EG" sz="7600" b="1" dirty="0" smtClean="0">
                <a:solidFill>
                  <a:srgbClr val="C00000"/>
                </a:solidFill>
              </a:rPr>
              <a:t>الجذعية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7190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ar-EG" b="1" dirty="0" smtClean="0">
                <a:solidFill>
                  <a:schemeClr val="tx1"/>
                </a:solidFill>
              </a:rPr>
              <a:t/>
            </a:r>
            <a:br>
              <a:rPr lang="ar-EG" b="1" dirty="0" smtClean="0">
                <a:solidFill>
                  <a:schemeClr val="tx1"/>
                </a:solidFill>
              </a:rPr>
            </a:br>
            <a:r>
              <a:rPr lang="ar-EG" sz="6700" b="1" dirty="0" smtClean="0">
                <a:solidFill>
                  <a:schemeClr val="tx1"/>
                </a:solidFill>
              </a:rPr>
              <a:t>محاور المؤتمر</a:t>
            </a:r>
            <a:r>
              <a:rPr lang="en-US" sz="6700" dirty="0">
                <a:solidFill>
                  <a:schemeClr val="tx1"/>
                </a:solidFill>
              </a:rPr>
              <a:t/>
            </a:r>
            <a:br>
              <a:rPr lang="en-US" sz="6700" dirty="0">
                <a:solidFill>
                  <a:schemeClr val="tx1"/>
                </a:solidFill>
              </a:rPr>
            </a:br>
            <a:endParaRPr lang="ar-EG" sz="6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3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6000">
        <p14:gallery dir="l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4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343400"/>
            <a:ext cx="7772400" cy="1524000"/>
          </a:xfrm>
        </p:spPr>
        <p:txBody>
          <a:bodyPr numCol="1">
            <a:noAutofit/>
          </a:bodyPr>
          <a:lstStyle/>
          <a:p>
            <a:pPr algn="r"/>
            <a:r>
              <a:rPr lang="en-US" sz="1800" b="1" dirty="0">
                <a:solidFill>
                  <a:schemeClr val="tx1"/>
                </a:solidFill>
              </a:rPr>
              <a:t/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ar-EG" sz="1800" b="1" dirty="0" smtClean="0">
                <a:solidFill>
                  <a:schemeClr val="tx1"/>
                </a:solidFill>
              </a:rPr>
              <a:t/>
            </a:r>
            <a:br>
              <a:rPr lang="ar-EG" sz="1800" b="1" dirty="0" smtClean="0">
                <a:solidFill>
                  <a:schemeClr val="tx1"/>
                </a:solidFill>
              </a:rPr>
            </a:br>
            <a:endParaRPr lang="ar-EG" sz="1800" b="1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1" y="5384799"/>
            <a:ext cx="8229599" cy="939801"/>
          </a:xfrm>
        </p:spPr>
        <p:txBody>
          <a:bodyPr>
            <a:noAutofit/>
          </a:bodyPr>
          <a:lstStyle/>
          <a:p>
            <a:endParaRPr lang="ar-EG" sz="4000" b="1" u="sng" dirty="0" smtClean="0">
              <a:solidFill>
                <a:schemeClr val="tx1"/>
              </a:solidFill>
            </a:endParaRPr>
          </a:p>
          <a:p>
            <a:endParaRPr lang="ar-EG" sz="4000" b="1" u="sng" dirty="0" smtClean="0">
              <a:solidFill>
                <a:schemeClr val="tx1"/>
              </a:solidFill>
            </a:endParaRPr>
          </a:p>
          <a:p>
            <a:r>
              <a:rPr lang="ar-EG" sz="4000" b="1" dirty="0" smtClean="0">
                <a:solidFill>
                  <a:schemeClr val="tx1"/>
                </a:solidFill>
              </a:rPr>
              <a:t>المؤتمر يشارك فيه عدد من السادة أعضاء هيئة التدريس والباحثين والمهتمين من كليات </a:t>
            </a:r>
          </a:p>
          <a:p>
            <a:pPr marL="342900" indent="-342900" algn="r">
              <a:buFont typeface="Wingdings" pitchFamily="2" charset="2"/>
              <a:buChar char="Ø"/>
            </a:pPr>
            <a:r>
              <a:rPr lang="ar-EG" sz="4000" b="1" dirty="0" smtClean="0">
                <a:solidFill>
                  <a:srgbClr val="C00000"/>
                </a:solidFill>
              </a:rPr>
              <a:t>العلوم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ar-EG" sz="4000" b="1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 algn="r">
              <a:buFont typeface="Wingdings" pitchFamily="2" charset="2"/>
              <a:buChar char="Ø"/>
            </a:pPr>
            <a:r>
              <a:rPr lang="ar-EG" sz="4000" b="1" dirty="0" smtClean="0">
                <a:solidFill>
                  <a:srgbClr val="C00000"/>
                </a:solidFill>
              </a:rPr>
              <a:t>الطب والطب البيطرى وطب الاسنان </a:t>
            </a:r>
          </a:p>
          <a:p>
            <a:pPr marL="342900" indent="-342900" algn="r">
              <a:buFont typeface="Wingdings" pitchFamily="2" charset="2"/>
              <a:buChar char="Ø"/>
            </a:pPr>
            <a:r>
              <a:rPr lang="ar-EG" sz="4000" b="1" dirty="0" smtClean="0">
                <a:solidFill>
                  <a:srgbClr val="C00000"/>
                </a:solidFill>
              </a:rPr>
              <a:t>الزراعة الصيدلة التمريض</a:t>
            </a:r>
          </a:p>
          <a:p>
            <a:pPr marL="342900" indent="-342900" algn="r">
              <a:buFont typeface="Wingdings" pitchFamily="2" charset="2"/>
              <a:buChar char="Ø"/>
            </a:pPr>
            <a:r>
              <a:rPr lang="ar-EG" sz="4000" b="1" dirty="0" smtClean="0">
                <a:solidFill>
                  <a:srgbClr val="C00000"/>
                </a:solidFill>
              </a:rPr>
              <a:t>والمراكز البحثية بالجامعات العربية والدولية.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2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prism isContent="1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800" y="152400"/>
            <a:ext cx="4756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كليـــــــــة العلــــــوم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http://www.vetogate.com/upload/photo/news/35/8/500x282o/4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800" y="152400"/>
            <a:ext cx="4756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كليــ</a:t>
            </a:r>
            <a:r>
              <a:rPr lang="ar-EG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ــــ</a:t>
            </a:r>
            <a:r>
              <a:rPr lang="ar-EG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ـــة العلـ</a:t>
            </a:r>
            <a:r>
              <a:rPr lang="ar-EG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ــــ</a:t>
            </a:r>
            <a:r>
              <a:rPr lang="ar-EG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ـوم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4034" name="Picture 2" descr="https://fbcdn-sphotos-b-a.akamaihd.net/hphotos-ak-prn1/t1/63350_569918249757380_62704934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7630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http://www.al3saf.com/vb/storeimg/img_1382195644_66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505" y="990600"/>
            <a:ext cx="8722895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24000" y="152400"/>
            <a:ext cx="5825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جــــــــامعة المنصــــــورة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t1.gstatic.com/images?q=tbn:ANd9GcQXHx7RHKSDymxdfo8SfUaAn3O8QJFtR80iuCYJlW8xOZgTwvAse7M8NE0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070" y="0"/>
            <a:ext cx="6377530" cy="6682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WordArt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1475"/>
            <a:ext cx="84804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http://www.free-animations.co.uk/birds/images/bird_20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-228600"/>
            <a:ext cx="34290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36163"/>
            <a:ext cx="9144000" cy="6974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2954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lap\Desktop\Desktop\w6w2006020519334500e523gu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057400"/>
            <a:ext cx="41148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06" name="Picture 2" descr="https://encrypted-tbn2.gstatic.com/images?q=tbn:ANd9GcT6YUMyrLqTvpqUKXTaCma0Id_JE4-fNKzlEOhbXNBg4V6if7K9AQ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903226">
            <a:off x="299150" y="2183303"/>
            <a:ext cx="1966795" cy="1866823"/>
          </a:xfrm>
          <a:prstGeom prst="rect">
            <a:avLst/>
          </a:prstGeom>
          <a:noFill/>
        </p:spPr>
      </p:pic>
      <p:pic>
        <p:nvPicPr>
          <p:cNvPr id="9" name="Picture 2" descr="https://encrypted-tbn2.gstatic.com/images?q=tbn:ANd9GcT6YUMyrLqTvpqUKXTaCma0Id_JE4-fNKzlEOhbXNBg4V6if7K9AQ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903226">
            <a:off x="6894382" y="2310539"/>
            <a:ext cx="1799925" cy="1708435"/>
          </a:xfrm>
          <a:prstGeom prst="rect">
            <a:avLst/>
          </a:prstGeom>
          <a:noFill/>
        </p:spPr>
      </p:pic>
      <p:pic>
        <p:nvPicPr>
          <p:cNvPr id="21508" name="Picture 4" descr="http://www.imageslove.net/ar/photo/img_1373504791_909.gif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76200" y="5181600"/>
            <a:ext cx="9144000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766214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219670"/>
            <a:ext cx="807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نتمنى </a:t>
            </a:r>
            <a:r>
              <a:rPr lang="ar-E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لكم</a:t>
            </a:r>
            <a:r>
              <a:rPr lang="ar-E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رحلة </a:t>
            </a:r>
            <a:r>
              <a:rPr lang="ar-E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سعيدة</a:t>
            </a:r>
            <a:r>
              <a:rPr lang="ar-E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الى الغردقة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1987" name="AutoShape 3" descr="data:image/jpeg;base64,/9j/4AAQSkZJRgABAQAAAQABAAD/2wCEAAkGBxQSEhUUExQWFhUXFxcXGBgWGBoXHRwcGBgcGBwcGBoYHCggHR0lGxwXITEhJSkrLi4uGB8zODMsNygtLiwBCgoKDg0OGxAQGywkICQsLCwsLCwsLCwsLCwsLCwsLCwsNCwsLCwsLCwsLCwsLCwsLCwsLCwsLCwsLCwsLCwsLP/AABEIAOEA4QMBEQACEQEDEQH/xAAcAAABBAMBAAAAAAAAAAAAAAAAAgQFBgEDBwj/xABIEAACAQIEBAMFBgMDCgUFAAABAgMAEQQSITEFBhNBIlFhBzJxgaEUI0JSkbFiwfAzcoIVFiRDU5LR0uHxVKKys8IXNGODo//EABwBAAEFAQEBAAAAAAAAAAAAAAABAgMEBQYHCP/EADYRAAIBAwMCBQEHAwQDAQAAAAABAgMEEQUSITFBBhMiUWFxFDKBkaHR8BUjsTNSweEWQmJT/9oADAMBAAIRAxEAPwC1V0R46FABQAUAFABQAUAFABQAUAFABQAUAFABQAUAFAqETyZVJsTYbDUn0A+NNm8IloU5VJqK7jEY0s6ZWGUlfDYG4KuWIO91KZdO5N6g81uRrLToQtpzl95EjVhYMVp9wpRoUAFABQAUAFABQAUAFABQAUAFABQAUAFABQAUChQGAoAKTIu3jJpxZfI3TAL28Oa9r+tqJN44JraFOVVKq+Aws+db2ykaMu+VhupI9aSMsjrqgqNRxXTsbqcVQoAKACgVDTiuKWKJncFgBbKNzcgAfqRrUNeoqcG5GhpdpUu7mNKn1KE+MJdXWR0NiLKWNs1rgaXFwADfXSuYqX9VvhYPabXw3Z04pVJOWevHX8Mcd+w9wvFZI5BIOoyAaxF2YsLnMRnNgbWtp2PnT6Gpzi8T5+StqfhC2r0m6SUfwx0/nf8AYs8eNlMMk2WLJGwU2drszKrKFBXS4ZNz3rZV+nzg4P8A8UWP9QfyOySiGUBZGXMuVgwPpfQhrAmxHwvVmncRmY97oNe35XqSWTEs1j7umZFJv3cEgAd7AZj5Ag0vnx3bUVoaVV8h1pcI3VO2ZiWQoECgAoAKACgAoAKACgAoAKACgAoAj+vK2IyqMsSDxlh75YXXIfTvtUO6Tmabo0IWuW8yfTHbnnJq5jwM0sX+jymOVDmW2zWHunW2vmQaKqbXBJpVehTquNdZT/QxjsVNNAGweUSMQLyeHp/mzKQfENrW7011G45RNbWVCldOFz93t8lRk5txmGl6MohxD2H9kbnXt4ANfS1VI3VTdt6nRT8P2NWDqxbivn/tl7GNURh5fu7qCQ+hFxcj1q+penJx32Nyr+VT5WepEcnu7riJmuBNiGdAdPAFCg/O1Mo56mlrjpx8unHrFc/qWCpznwoAKANbyeJUUFnckKotc233NgPWo6lWMFll2zsat1PbTK/zhLIkapJZFZxmBtlXJItgzFTdjfPYFRlW+u1Y2oVXUhiJ6P4Z02nY1Yzq8yIXBYZ5jaJHk21RSy623f3Roe5GxrAVCo+x6PV1K3gm92cexP8AD+UpDZpSQNCUjsDtfxTP4E/w5j8KuUrRJ5kzGu9blOLjSjj5fP8A1/kl8NwN/u/CkmGi1WHCy5bHQhvBlLEHXfe9X1joznm5NcisdEpvJDLI5TJIiyXuJGcxFZl0LsQSAWNxbQjehScegvlRqQxIbvjLSSoFcZCVEjZMxuFeaTKfCuY2GZ7KFVAoYkLTozw8larbwlT2S6GzhryFSZNdTlNrHLYHxCwsdT2BtYkC9hs0ZNx5PO9WoUaVXFJMdVMZQUAFABQAUAFABQAUAFABQAUAFADDj2IKYaVha4QgFthfw3Nuwvf5VDWltg2aukUVWu4Qf8wQPCebIo42E0jGNGZYsQVP3wXQ2H5gb77i1VqNzxyjf1Tw+51VKh+K9iLWbFcRkdsMGw2HYBXc6F7d9t7fl7Wue1I4yqy44J5SttNpJVnvmWngPLcGEH3a3fvI1ix89baC/YVap0IwRzN9q1e7fLxHskS7IDuAfiAf3qXBnQqzh91maVDW23lhQNCgAoFIzDSBp5c8alQyqkvVjjaMpY3Ac3F2zHY5go7Vk3jzPB6NoNrGlaqfd/uSeKxkzqS5UkC5fDgLdRsZJJrRADXUBt9KqN44Npt9URPDsVPipWjjKoqqCJ3Zp2126QYLGp3sQuwuKbuz0J4xz1IpOEyWMkzPLIHYeMNIrql87Rs5P3u5A2spApks9h0YroMsJJJhWglVokLo00ZiIAbUBxlY67+6CQQOxp0XwMqR9i88Ixv2mGecqI2kbMraKCUjjUOCfw51YgntvSPLQ+H3Rli8Ok07SrncWjPhfpRGRcwLs6gvIQuQDLe2XcVap28pGTfanb0IvcLw2DCsXsuYixyLlG976ksx/iZidBWpRpbDgNS1J3cuEkl0wOanMoKACgAoAKACgAoAKACgAoABQBoxeMWMFjeylA1hfKHJVWb+EkWvUcqsYvDL9vptavTc49EKxWHWRGRxdWFiPMfKllFTWGV6Vapb1FKHDRqXhsIjEXSTpqbquUWB87edIqUV2Jp6hczlu3vI5VbCw2G1PUUuhVnUlPmTyZpRgUAFABQAUAFAYI3HwtGxnjvfL94gKqWC6gqxRsrAX2Ave1xvVO5t1NZR02h6y7d+TU5i+hp4Twv7TGmYRyK5kM0mvUSVWvmEpY5lJtZMoXKe/fHllPDPQKajJKS6Fl4Rwz7NGyqTKzM7kvZSxYbeEaAAADyAoxwT9BfD5Jy7LNHGF3Vkctrc3UqwvcC2oNtdBQkCyV3m/GlhFhkg8Mjx5WOQxvla/TWzZrM2Qdt/jQvgjqdBxxjg02GEau3WwSMgRRYSIb5Y0kzH72Nb6dzpcG1WbeK38mXqTq/Z5bHjhju9bKS7HmE5Sbe95MU4iCgQKACgAoAKACgAoAKBQFAuCt8b5xiw84hKsxuM5FgFvtvqdxtVWd3GMtpv2Ph6rc0XWbx7I38x8f6DRRxKJZnkA6QOpUq3fsb5bXptW528R5F07RfNjKVfMUu/4ogo+X8Rj5utjAYYgoCxKSGIBv4vnrf9qjhSnUlumaNTVLbTqPk2z3S7svEUYUBRsBYfKr6ikchOo5ycn3FUpGFAoUCGmXForrGzqHa5VSbE23tTHNJ4LELerUg6sY8LqbqeVwoAKACgUKATGU0jQN1VcCPNGZRlucoIQ5Wv4RlNzcH3e1Z11bJrcjstA1iSkreeXnuTuM4iYSc8b9MZQHSzi7EC2VfGNSALA9vSszJ3QzxfHoSMomaNgVuOmzNqPdKul9bj6WvSCbkI4HhonxGFURuTAkpvMtmCvlIcjsWfYMAdGsNKVfBFOXY2cdxv2jEZFP3WGbXfxTEeW1kU+fvN6VpWlJ5yzlfEN9so+VF8vr+JqrSODCgQKACgAoAKACgAoAj04mGnMKIWCj7x9ghPuqbjW47jSovM9W005ac4W3nyljPRe49nDZWyEBrHKTrrbT61JLOOClQcVUTn0yQuF4sRG6Y0CGRVNzmsHQ6Z0I73voLkaVXdVYcZG5V0zdONWz9Ucr8/bkpiR/5TkWKKPMiP95i2W0jIBZAxJ0IGmXW+hNrVnxp+bPg6yvdQsbffVaT7RX6l04JyrBhWzqGeS1s8hufl2FaVO3UeXycVf61Xuo7OkfZE5U5j8BQIFABQKiMwfHoJZngV/vEJFiCASDZspO9iCDbyqFVoyltXU0qulXFKgq8l6X/z0Ivm7hc0jLJBEkr5OmMzZWRi1xIhLAXB8zVa6pzb3RZteHb+3hB29b/27kty9xA4jDxyMLNYq4/iUlWse+oNWqM90TE1W1VvcyhHp1X0JGpTNCgUKBAoAj+J41lEgiy544+oxcZgoY5FuvfM3c6AAk1Tuqu2OEdP4e0+VWp577C+IZcNhooJWZ43QxliQHXJGTmVrm5uBYb3I1rHPRM46hy1wWdykmfq2BCTzRZCotl1BbqzMLG2YgDMdTSrgjnNbsosXECuEjMcJ/0ia5LmxY7K0j+eUHQbDQCp6NFzZmahfQtKLnLr2IXDQiNQg2HnqT5knuSdSa2YRUVg8zuK869Rzk+ptp5XCgAoAKACgAoAKAM3oDsRnHhKIicOY0lLxjM408TBPEbbeLeoK72R3I2dHjTuLiNGvzHt9RtwHHzSCaKYxGeEhS0XijOYEr+ncVFbV3Vi/cua1ptGyrxa+4+xEw8oyYiTq8QkEpHuxxk5BffcAgHyH6mhWuZbpE9xr1GjRVKyjj5fX9ScwGHlEzaCKCNRHFGtsrA+LPa2hG1OpU3Gb9irf39KtZwUnuqd/j+dSVqzk5/D6mqTFIrqjMA73yKd2yi5t8BSOaTxkmp29SUHVUXti1l9iEl4hHgWP2nEO/WcsmZdEA7XGyi41qFzVOXqZsO2lqNLNvTS28P5J6GQMAykFSLgg3BB7g1OmnyYVSnKnJxkuUUxecThy/2lkkzNJkWK2ePIxXLKvYEWIas/7W1JqSO1qeHaVWFOdF49xHBeATYgpiJ5pI160k0cIGqZ3Le8dRcEfKilbOUvMfAmo63Tt6bs6cVLCSz17f5yWXjMWIdWSExoGFs7FswvvZQtj+tXKkZPhdDndPrWlGXmVsuSfTHBv4Pw9cPCkKm4QWue57n9adThtWCvfXbuazqMeU9vBTSzwZgw0kqs0YWwJAzE+LLobWGguCL66g6VzF94kp2twqWM+7OusvDHnUFUnJptZS+prglDC9iNwQdwQbEH1BBFdDb1o1qaqR6M5m8tp21WVKfYXHCZZFhRirOCSwsSqjdhfS+wF+59KbXq7Imno1grqqm1wuoubl/7LNGI5GVJCyLIwDlHbUpLmH3kUlrWbUMBYi4rInJyfJ6FSpwprEFg2Jy2iTwLMUk8TFIkTpRpkQkyFCzZj4gu4HiFIkTOp2NyYhMAhwuH8b53dVO0SyHN94R2BuANzp6mpqVFzZnX9/TtIbpPn2GEatcs7F3b3mb6ADZVHYCtWnTVNHnt/fVb6pl/ghsY36Bxgc5BJly/h6WYRlv7wbxX8tPWqn2l+Z8HRx0OL0//AO8ZX5cDsitA4zHOAoECgAoAKACgAoAKANc8CurIwurAgg9wabKCksMlpVpUpqcXyhlwXgkWEVliB8RzMWNyTa2pplKkqawi3f6lWvWnV7EjUpQCkHRSyskXw9JA0ks7Zc7BFTNdQFNlIP5mvUME022alw6c4RpUFnast/hz+A14/D0FnxcYzTBFC59VSxykrf3fCTfXWm1o4/uLsW9Irqttsqi9Lz/yyExeLbEoyTYiHCzxIwd1ZZI5IJQL5CpNmuo03/Ws+pV87qdZb2i09tUo5T/nsPOSOJxszwQCQwRKhWR9i1rNb8qmwIUm41q1a1OMGDr1jwq3/s+yG3NKYeSeGOFI3xUksbMy2YqiMGJJB72HyBpKsYSmsE2lzuaFvUlXbUMcZ/nuXYmr8VhHGTluk2FKMCgAI0NNksrBJTntkpY6EPi+KSYLpyyFXJLKVTMpYCNso1JAAKoSbHxMT6Vy934f+15hHhyfX+f4PT9G1B3bjCEcYQ45Y+0Y3qOsQiR5GbqMcy290hE0ZmupuTZbnc7VpUKT0+krdvLSK2q6Eri83zlwvYnsdPHwwCQIWVrGWaQliQNCMw9wgXYCwU2OxqGVSU+WaFtb0aENtNYLDxDCJiYWQnwuBZl3GoZWU+YIVh8BTCxgpqcXl6j58v20L0SADkiTQtLruZTlZVB2AB901PSpOcvgzNTvo2dLd3fQxDEEFhck6ljqWPmx7mteEVFYPObm4q15uc31FYjDNIBFGbPICL/lTZ3+QNh6kVXr1dqwbmj6Z5rVWXQk+PYYDAy4eJdWi6MK/wARGRB8e9/JTWWp+rJ3coLZt+CLhlDqrLsQCK3YPMUeTXMPLqyj7MXTiAKACgAoAKACgAoAKACgAoAKAK/zri0jgTqhzE0qq4jsGYBWcKCdruqajWql1uUfSdL4apwncvf2j+xHT8x4iCBFkwzyyuq5Ct2Rgw2fS+YAgEW7GovOntw0Xo6Za1Lh1aVXbh8r+MZcF5EzuZsUqJc3EMQygehtt8Bem0bVt5kS6j4gjSXl0Hl+5eoIVRQiKFUaBRoKvxhGHQ4+vcVa8t03lhFCq+6qr8FA/YUqivYSdxUn96TZspxCwoECgDTisQI1udewHmbaD6H5A02csIuWFs7isoJfU5nJjziGMrsWY+fYb5QOwHlWtp8afl7odX1PcdKtaVvQUafsky+ezbmtIQcLOwVSSYnOguxJKsToNTpWNq1jJVHUguH1K19bNTc49GdL66MNGVgd7EEH0NYbz3RnLK7Fe5WxqRSS4HqKxh8cViD9yxOVTb8SG6kb2ynvS5yDTNE/AJ58Y8jydKLp5V6OUklW8GfqKdQC527gU+nOcOhUubOjXWKqyb35ZlHuYhWHlJFf6oy/tVn7ZNmO/DdpnPJDJiMThsZ0BHFO8q9WRkzRmONTlRRnYjU5iNR3qnUqSk+TetrSFKO2CJDH4OWSNiDaYqVTUqEDXBCsAbMQbF9/KwpnyW3TysFdwbmKdMORb7pi2vhJUgAxqTcAXIJsATqBWlZ1W+DjPEtjTjTVZLkl60TimFAgUChSZF292gpRoUAFABQAUAFABQBhlB3APxpGk+o+E5QeYvAoGjCBTkujMUuBueMBQAUCBQAUAFDFRW+ecaIYVe+v3qgDfxwvHcX8iwqlefcOq8KvbcS9PbqcjwWPaM6bd/IfLytVe1u6lu8wZ39O4nSlmLLFJjlSwkBQlVazDsyhgfmDeuio6vQmvXwzXp6hTa9fBj7TEoLKRoLnL8L6gelJUvLHlvDf0GzuLV5eP0HXLnM2HjdlYGA51eLExAXiYKVOdG95WGjDvXNXU4znmCwjHqyUnwddbiuMw8IllxHD5I21VwssecdggUtmYm+36VBlkRvwHMWMdA7YFVvspnCtbzKlNL72Jv50mWKQmKw2LlxrTojQdSOKMktDIF6ZJNxuVsTa3emvkVNpkj1MVErMWinRQTYqYX0BOtgyk2HpQlyPdRpDWSPPJ1SSAQCEuCA1j4s2UEsQba/qa1rWhjlnB6/q/n/2YduoqSS3Y2FrtbRb6DMe1zVqVRReGYFGyq1qbqRXCF08qM0yzgMq5lUnUs2wHmB3Y7AaVBWq7Vwa2mafG4e6rLbFCpVizR9GMjLmzSMLM9xYXJsxPfYDyqGhGo5bpGtrVazVBUqOMo2VdOSCgAoAKACgAoAKBQoyGGFqBMhQKFAgGgAoFNU2ICkLqzt7qIMzH4L5ep0qOdWMVyXbXT69zLEFx7j3CcBxMovIww66aLaST1vcZF+Wb41RqXj6I62z8M0IpOs8s4/zRjiIGaRneTEO6wljrHBBLYnYXMji22yVVqVHPqdHQtqVusUlgjoeXGfEQYQD742eck6RKdSGO1kTxE+ZqPsS89DVjkXFS4qa5yRqxBH5VYRQrbzPhAHfWjoJ9TpXsd5eixGAZ5BID1HS6uVBFhe4Gh3IsfWh8h9CbxvsdwUjlw8qXNyFI876aaX9KRghUHLL8PcHDYJMQigfeGb74eYRHUqo9FIpQJHDcxRMwjfNDKdMk4yEn+E+63yNIxSSYa9/677aikFXwMuPm2HmtpeMqL+b+AfUjSnR68EdWW2DbGLDX4aVuwXpR5NXnmpJruNMRJl6ovpLBIn/AOxbFPnYsvzXyqpcxe9NHRaJcRVtVpy9h1V2PRHMTxl4MZBe9hfzsL/rRtWcjvNnt254M0qGMKBAoAKACgApJNJZY6EXJ4SyO8Fgy5F9q5vV9fo21OShJOWHjnPPbJ0+keH6lWop1k1HPRrGTbNwp83hy5fUm4+lZNt4tSp+tcmvceFac55jJpDheHALbW579hby0qi/FtWVdbklEuw8OW9Oi4LLb7jB8Ew3/nXX2+uWdaKe5Z+qOUq+HLuEnjp9Bsa2ITU1mPQwalOVOThLqgpxGFqGLHl4E4PDyYlisJyoCQ82hAINisYPvP67Dvc6VRr3OFiPU6rStA8xqpWXp7LoW3h3DIcOPAvib3mOrt6ux1P7fCs+UpSeWdnRo06MdkFhCsbjAiu5OiqzaegJ1ppK3g8ucLhkx2LijuTdvxHRIwTI/oFAzGlEJzE8V+44hi1FmxmI6CnyjYmVx6DII1/xGm9RyIvFRyw4ZYCpDTlZ3FvGRYrCtuwuWbbuKURnoH2d8HbB8Phhf+01dx5M5J+lwKBCzq1AGb0YAb8R4dFOhSaJJF8nUMPrSAVHGcDnwIL4Nmmw41fDOxZ1G5OHcntr4G+AtSDo9RjieLpiuisTZlzdZrixAjNlVlOqt1ex/wBmas2kd0zG127dG1eOrHNbKPNXzyxLoDa4vlNx6GxF/wBCaRxT6j4VJRTUX1EtOoNiyg+RIB19KTdH3HK3qtblF498GynEWGFAgUAFABQAUC9hEoBFu50Ft79retUr6tCnRk5exp6Vb1qleDgs8oncZi+mqjdyP+5/WvH6tONWrKpnuev2lJzSTIyTHSH8ZHw0pY+noaKt4LsbcLxFl94lh61FUpKp9RlS3TXpJaOUMpK/L51Xg5U5JP3KE6eOGQmMjytXsukXUK1tHazyrX7SVG6lLszRWoYQvCcObEuYwSsS/wBq40JuP7ND2JB1I2HqdKVzcbVhHVaDpHmvzqq4XT5LnBEkSKiAKqgKqgWAA0sBWZy+WdxhLhGhmJJPalEOb+2TmQYfDjDofvZ9G8xGNyCPM2H60CnLuU1ny4kwxgtJEYhIWyBAxu4T8zMotYbDW/mgCRxZUOETp3TD3kdG0DSlyWuANRpGvrl9aBDq3IPKUjS/5Qx9mxDkyJGfwE/ia/cLYBdABRgU6WP61pQMg0AZBoAWr01gKY0iF6lP5i4QIHfExIMr264A1sP9Ytt7fiHffca3LWooPkw9csJ3NH09hkpBFxqK1Vh8o87mnGTjIVSkZgSsgbKEYNoyyAlT/Mf1pVetR3PJu6Zq8rZOElmLNeHiyoq3vYAX87C3epoppLJlXFSNSrKSWMs2U4gCgAoAZtxfDgkGeG43Gdf+NLtfsW/sFz/+bNUvHcMu80fyOb/03pNsvYlp6ZcS6xx9ReF50wURN2Zm2BWMnT0JG1Yes6VXvYqMODr9BgrOm/M6+5HcQ57w7PcJMQe+VRb9XH0rBfhCv5eI4yddR1ehFYbMf534a41fX+Hb43qovCd+s/d/P/osf1q193/PxCTnDDLfxMfghNNj4Uvn1x+v7C/1i37P/H7m+D2gwRAhY5JLm9wAulv4iDv6VYj4Mup/fkl+JnXOrU3L0icVz9h5LExzj0sht8PvK6zS9GdjT2Raf8+hyusUnfyWHhIRheZFxDCLDxydVyFXOFsCdycrHQC5+VaFbdCG5mXa6C5VfVJNHT+H4RMPEsa7KNzqSe5J7knWsN5fLO5pxUVtXQQ8t9bUDmJJpUByPmbhi43imIBBLxGGGIaW/s3kYkMCDqCPK96b3FSz0J3hvAJ8KhmZoFdFmBsHkPjy7uWTMVCgDwaAka3pM+xLs4KPyLwIYvisrOA0UEkjkfmKNlQHta9j8qVdCE7mrkDelAVHLajIC431uaBBbSjzoFF9ajAGY3NGAHFNfAFAMXSleHYqWcCxACs7EAE7gC3wuBWra1VJYOD8Q6e6NTzY9GLtVw5rAUAFAYCjIYCgQKAOP1byegBRkApAClAKE8AAoQCshtext50ZTeGxyg8ZwJtRjsNOo+yPgpRHxbi2fwRA/lG7fM6fL1rG1KsnJQXY1bKntW59y/zOCd6zi4+RBF6BTCprSginYjgpi4oZVsUxC9Vre8rRAxn4g9UfpTJfJJSRVvaDxSZZujAXdpSqhUuwVo2JvYfi+8FvIpftSRFnLsWf2b8pnAQHqf28ti+t8oA0S/prf1p+CItzUCCQ1JkXAE0AKY0rAygoQDmLQUAOIqRgVD2mROkMeLit1MOxuDqDFLZHBt2vkb0yVPac1FHOEyteUY1KTUlk5pJzhiTsUX4Lf/1E1v8AlJM5ZaVbZzt/U1pzXigb5wfQotvoAfrR5cR39Ntv9v6s3/55Yjyi/wB1v+ek8pe5G9ItW84f5sS3OOJP+zHqFP8ANiKPKXuH9ItfZ/mITm3Ej8Sn4oP5WpfLQv8ASbX/AG/q/wBxf+eOJ/8Ax/7n/Wk8pe7F/pdr/t/V/uV+pTQCgApUsgFIAUAb8Bh+pLHHe2d0QfFmCj6mmVZ7IOXsSUo7pqJ3Kfh+Hw2DYMqLCqHMCBrobXP5ixHzrnvNqTqZzybKpxjH4OF8KwbTSQwrq8jon6nxH5C5+Vb9ar5VLc+uDKhT8yrhdD0JholijSNBZEUKvwUWrm2nJts2cJRwgOp1oAyG86RtLqLgz1QO1CeeRyGPEeGLM0b53R0zBXQgHKw1Ugg3FwD8QKJLPQVP2FcP4fHEAERQVB8RF2NzqS25JOp+NGPYa+WSKKBSpiDec60jA0ofkKQU2Af9qcIKU/OkyIKUjtS5QG9dRajIouJjahgjXxLBrPE8T6q6shHowKn970KW1poHjHJ5xmgMbMhNyjFSf7pt/KunhLdFS9zAqLEmvkTThgUAFABQAUAFABQBffZty7hsSkksy9RkcL0zsBa+Ygam/r5Vl6jcTpy2xZoW1vGUN0ia5z5HheIyYVBHKozGNdFYDcW7Nba29qis76ae2XRkta1g1mJydWuLitky+g+4EP8AS8NqAFnjdieyo2dj+gNQ3CzRkkT2zSqJsk+beapMc1rlYAbol9wNmcbFtj6VHaWqopN9SS5uXOTS6En7J+H9TFySm4WCPT+/J4b/ACUN/vVW1OouIonsY+lyOrE317VkZLwkAnQbU4UheM82YTCm0kmZ9RkjGc39SNF+ZqWla1KrzFcDJ3MaawyqYz2osT93hkA7dRyT8wtv3rQjpi/9pFKWoeyG0XtMmv44IiP4Syn6k0r0yLXEhPt7/wBpdeVeYRjYjIsRjAJUnOG1GtgN9qyqsHRltZfhLMclgDb0g40tekENTfrTRRx0zoDuacIJaMj4U0BeXyoATxTiEeGhMstwi2uQC25sNB60ZFEf5V+/SAxOA6l0kOQK2WxZcubOCAw3ApQZJLSewj6HnXmAg4rEFdutJb/fNdNQ/wBKP0RhVf8AUl9RhUpGFABQAUAFABQAUAOOHY+XDv1IZGje1iVNri4NjpUVWjGrHEiWnVlDoWLhXP2MjkVppOslxdXVbgX1ysoBB71Sq6bFrMS1C9kupWcS4Z3ZRZWd2UeQLEgfoa0oxlGKT7FKbzJs104aBNJnHIp1z2YYLp4FWIAMzvKfUXyKT8l+tc5eS31WzbopxposuOxKxIXdwiLqWY2AHz7nsKrwzN4iiXKXLOYc089yThosPeKEixOzv53P4R6Cty3sVTeZ9TLr3bnxHoUxRar7KZmkEA0IDrPsuiK4BWP43c/oco/audvOasjdp/dRbs1tO9QPjglM5Wbb9aTGXyGO5TOOe0GHDS9CFPtEoOUtfLGjHzYAk2vrbaxqwqEtu7oiONVSeEWjhCuV6jyrLI4BLR6RgDUCMXPhGviOp71BjgkH/e1NENuXb+vpTkKVHmzg7YktI72iRXDfelBGUYnMygeIFddSNQtIBK8oRvLhsLiZ8xn6GW7aEq7BszLsHYKhJ+NC+QH3MXFxhsNLMSLopsPNjoo+ZIqWnTdSaihk57Itnnm576nv8a6XCXCMKTy2wpc4Glz5e5EeUB5yyKdQijxW/iJ0W9UK96ovbD8y5Rtd3Mh3zNyPHFhZZ4S6tEMxVzcML6gGwsaioX05VFCRLK1goNlBrTM4KACgAoAKAMZqOopmlECkARM1lJ8hSS6N/A6CzJI77wrDCGKOMbRoqWG1wNfreuYm/U8HQxxhHMfaLxozT9FT93DofIyfiPyvlHwNbVhQ2U976syb2runtRU6vFIe8H4VLipRFCuZzrroAPNj2FMq1I0obpElOnKo8IkeZ+CRYPLF1GkxFgz5bCNQdhr4iT/KobatKrmWOCWtSjT47kAzW1NWSvjPQ7nyhhOjgYE8owfm3iP1Jrma0m5t/JvxjiCJRfIDU0xtId3Kx7S+ZDhIFgia004IDD8CC2Zh5MRoPjep7Wi6s1joRXE1CDZz7kbAK0zOwBWGMnX8zHKLd7jU1qX9Xy6ajHuUrKLlJyZfOHmXC3EDI0ZJPRe41N79NgfDfyItWI/c0yd5d46MXEJhFIim+UtlINiRoynXUelNEHXF2dlQRuULSoot5ak6+Vgb0vYEbuNYASL7sbA2zCRSQwBBA0Ya3A30oAyk0hBIVDbQqLqw02sbg6UIU5Dz5zV9scRxZlgjJ3uC77ZivYLqAD5k1u2Vv5cd76sybqu5PauhVauspDvhWN6EqyZFkK6hX92/YkDe29NnDfHbnA+EtrzgtPD/AGl4uM+NIXXuApQ/Igmqc9NptcNr8S0r2WeUJ5n9oMmLhMKxCJGtmOYsSAb22FhSULFU57pPIVbtzjtSKbV8pBQA6wXDZpr9KKSS25RCwHxIFMnVhB4bRJGnOSykN5oyjFXBVhurCx/Q06MoyWYvI1xa6od8FMAmQ4nMYh7wTc+XrbztTK2/Y9j5HU9u71dDr2H4ThZIgY4oWibuF/n731vXP1J1Yyy28mzGFOUeCn818jZF6uFBNtWi7211S+/bTfTvWjaX7fpqFSvaLGYlE/rXStTryjOaw8MecEwnVxOHiP4pUuPRWDN8rA1Bcy2UpNk9ss1Edl5h4j9nw0sw3VSV9Wa+T/zEVhW9LzaiRrVZ7IM4ezE3J3JJPxOp+tdJ8Iwm8vJikEL37M+P4bCrOJm6bsQVYgm62ta4G4NZt/Qq1MbOUaFnUjFPLKpzDjRPipplJKuy5b3vlVFQaHb3b/OrdtSdOmosr3NVVJ5Q2wGCM8scQF+o6oR6E6/S9OuJ7KbYlvHdUR361gANhYfyrm3ybgqbERwo80pARFLEnYWH79hRtzwElxk4Jxrir4vESYiTdzZV/Kg91bV0NrQ8qC+TGua2+WF2LfyHhLQF7ayOWBP5UGUWPlfPWZqFTNXBfs44plixuI6aNLID041LvkOtlF+/9a1Rgm5YLX1Iz2ZcV60SRLdfs6zZkOxEjqYyTbU+/wDpU1Wi6T2yI6c1NZRY+PcXEOKwMOmsueTXUBg0SH4ZmJ/w1VnUjFpMswoTmpSj0XUss+ulSED4IDmbiD4bDyYiMDMiBbHvmOVSf7pN/p3qSjT31FEbUlsg5HDB66102ehgt5eQpBAoAKXABRhgFIAUAd75g47Dw+G+UKuyKgAzHXRBoPnXNU6c68sI3pzjSjk5HzDzdPjLhxGEOyhQSLfxG5rat7NUuc5Zl1blz4wQFXHkqlo5D5kOFnWN9YJDZr/hPZh87VSvaCnDcuqLlrVw8NnX5YfLz7b1gtPPBrroVvinJGDmkMjowc3J6bFLk7lgNCT51Zp3dWmsJkUqVOfVG/gvKeGwrM8SeO1rlmYgHyLHT6UVbipUXqYkKEIvKIb2q9T7LFa+Tq/eH/D4b/M1Y09pVOSC9z5Zy6tkyQpcAFHQAoAuPs0wIbEGZtolIU/xv2Hmct/1rP1KeIKKL9jHMmzq0Jvc3AA3J2A7k3rFRpvCOR8/81DGP0IT/o0Z1P8AtXHff3B2Hc61rWNquJz/AAM+6uWvREqqxM7BF95zlHxPf5C5+VX69TZTcinQhvqJM65w/Dx4eEDMERE959BlUbtXNyk5vPubm1QiUDmvmY4u8UVxhwQSzCzSkbabBL62tetSzs2n5k/yKFzdZ9MS0eyKEFcS3cvEvyCu37mo9T++mPsX/bZA8bx74rESSqbMz2iI7KjHpEfRj6sa5WtV/u5XZne2VqoWbUuNybZ1jhXFVxOHjnQgh1BNvwkaMPiGDCthNYOQmsPBC8/Nbh89vJB//VKs2n+tEr3H+k/ozjNdCYYUAO+GcNlxDlIULsN7WAH94k2FUr7ULezg5VpJfGcE9K3nU+6izJ7OMUVv1IQ35SX+pC/tXLy8b2iqbdvHv/OC8tLljOSscS4fLh5DFMmVwL73BF7XBG4rqLHUqF7T8yi/1yUq1vOk/UNaulcKAN+Nxkkzl5XaRj3Y33107AegpsKcILEVgknUlP7zNcELOwRFLO2gVdSfhUdavChDfUeEFOlKo8RLLFyBjmXMViU2vlaTxfDRSL/OudqeLrCE9uc/l+5d/plUr3EMFJA5jmQxva9m7/A7N8q3bO9oXcN1F5KtWhOk+TonKHPqZFhxV1ZRlWXcMBsH7g20vrtVG4s5KW6CL9vdprbIucXFIHAYTREG1rSL/M1RcGnyi1uh1yReP5ww0c0cKujBmtIwbwoLG2oHiOa2nYAmnxoVWspcDZVYZxkmsbh0kUo6hka4KnUEHz+XeoYzaH7E1llbHs/wIfN03t+UyNl/Tyq2r2slhMhdvTfOBxzHwTALBaYQwL7qsAFIa2hUgXa3z70ylXrxqZjyR1KVPbhnGHWxIuDYkXGxsbXHod66FNtJsypLDwjFKNLXyZzjHgo2imgdwXLq0didQBYgj49+9Zl5a1Kk1KJpW1enCGH1NHNnOk+OvGB0cP8A7NTdntt1GAGn8I0+NPt7CMHulyyOvd7uIlaA8hp8NK0crOCnhvkk+W8XDFOZJ2KhEOQhS12OhsB3y/uaz76FSaSh07l2ylBZ3dRXMnHnxjAHwwqfCnn5M/mfSnW1lGmsy5YlxdObaRF1feOxRL/7MsSVw+Ny7r4wPO0LEa/EVian99GvYL0ZK1w/DlhHGpILBEU7kE2UE+etcpCO+tj5PRpz8m03e0V3x2SJPgHOZgxUjWH2SRgMg/AFURpIt++VQWGl9TXYz0+LpLa+cHmsrzNR8dzo/MkQkwGJAIKtA7KRYg2XMCLdtBWdQTjVin7otyeY5+DhY2FdK+iMEXFEXZVX3mZVHxY2FQ3FXyqUp+yJaMFOoos7pwLg8WEiEUQ0GrE7s3ck/GvDtTv6l5cSnUlxnhHUUqShHCG/F+ZsLhWCTy5XNjlCs5se5CKbD40600O7u4OdNcCVK8IPDY25l4RHxDCnIVdgC8Lqb+Le1/I7EVe0e9r6XdqM+F3Q2vThWgcXibMAdr9juPQ17NBqSTXc5eUXFtMVTd8fcTAVJj3EOr+zTgyxYZZ2UdWYFs1tRGfcAPqBm0/NXkfi3VZVrp0YPhfkzpLKh5cFnqHHOfYsNOYelJIUIDsrIBcqGsLnUgEeWt6NO8I17ugqzeM9BK1/Tpz2sfOMJxfDEWuL97B42tuLHTf4HWoXC+0Gvl/d+HwSxnTuI8HIcdgngkeKT34zlbSwPcEfFSp+der2V5G6oxrR7nPV6Xlz2mhIrsFVbsxsABck+QA1NTVZ04LdUeF8kcYym8LksUHJOKaMyyiLDoty3XcghRuxVFb9CRWDV8UWkavk08yfbHQvx06eN0mPeW+fpcLeKS+JgXRH9ySw9GJuN7ZtdtatqxlVh5nRvsxzuoRe32J7F+1KMKejhpC5H+sZFUfHKWPyFMhpdTPMkPd7TS9zn/FuKzYqQyTuXbYDZVHko7CtWjRhSjiKM2rWlUeWNsPh3kYJGjO52VRcn5eXrsKZcXVK3jvqvCEp05VHiJb8P7NsSygtLEh/Lq9h6kafpeuTufGtpSqbYwcvnj9zRhpcmuWQXMXL02CZRLlKvcK6+6SNcpuNDbt3tWzpOvW2opqnlP2ILmylRWc5Q65Q5aGNds0oiRCgY6FiXvlVQdLmx1NaN1cugk0s5I7agqreWS3PkeGwsSYPDAhiwklbdiApChzuLk3t/CKr2TqVZOpMnudlKGyJSa0UzPCgQKALd7N+JxRyzwzOqLPHYMxsAwutiTpqD9KzdSpb4qcTQsq23gRj8MuBQXKmYXWMB0ZdAVDqFJNspvma2oFh3rKsdP31t+Pk3b/V5SoKn2WCrQQs1lRHc7eBS362GldBXu6Nuv7kkjmKdCpU5iidw+O4lDh3wohnEMikZekZCoOjBCl8ot5/Sst6hptSakpLOfhf5wXvJuYRwV+9iVOhGhB0It5g6itinVhUWYvK+DPnTlD7ywSHL/8A93hr/wDiIf8A3Fqpqif2Spj2JLV4qo7bxbGrBDLMw0jQsR527fM2rxDT7R3d3Giu7OnnLbBs4m+DeXDyY/ESFWllyLZQc75CTcltEGUr56V7HQrxtqsbGhHost8JGNVpKpHzHyXv2TZujPcEJ1AQb6XK+O30JNcX42VJ3MNi9WOcFrTd+x7igcZmV8RO6WCtLIVt5Zz+51+deg6bCULWEZdcGRdY814GdWvLj7Ir5Z0GD2affXkkUwZicq5sxW9wpJt2sCfjXBXPjajKk4U4vJt0tN2y3NnRI1CgAaAAAegGgFedyrOpW8yfOXn9TVxxg5FzHyq8KYjEtMmUTsFBVruWkIPfwnMTYa3tuK9a0rXac5UrSEH0XPtwYteyT3VGzT7Pup9vi6bEAhup5FAp0I882S3zqbxUqP2CTqLLw8e+exFprl5nBu59w0kmOkkSKRkbIisis4do0AY6XsQxya2Hgqt4dvbe2slGrUWfbP6E19QnOosL3LvyTymuEQSP4p3UFifwAgHIvlrue9cb4h8QTvKrp05ehN/H0L9vawpJcckH7W+JOgggBypJndzf3slgFIttdg3yFa3giyhKUq88ce+PYg1KbUMIrPAuU8TixmVOnGdnluoP90WzN+lvWur1LxJaWmVnc/ZGfQ0+pPmXCLRh/ZiP9ZiSfRIwv1Zj+1ctW8dyz/agW1pUe7Y9j9m2G7yzH5oP/hVF+Ob19kTLTKPt+pO8E5fw2BRzGCL3Z5JDma3q3ZR5DSsm81e81Sag3nPZdP59SzSoQpLgqvFvaUAWXDRZgDZZZDYH1CDUjyuRXQ6f4IlOKncPC9inX1OMXiHJqbjh4hw3GidFDQRmRWXNbMqM6NrsQy2tfUH1tU0tL/pGo0Y0ZPE2sr8cf4H06yuKTb+hSMDxCWElopGjJFiUNtK9ClGE4rcsmDGcoP0s0SOWJZiSxNySbknzJPenpJLb0wNbb5Ymh9RApAME0PjLfQXqTXC+UsXiQGSG0Z/HIwQH4A+Ij1tasG98S6fbemUsv4WS7SsKsuehI/8A06xgGghv5B/55azKfjaxctryl9CaWmVPfJr4PzJNw5JsP0cspa920KErbVdm0tbW2nerdzpVtrM4XG/MfZf8jI3FS2j5eB/ypztiOvHHiJDJHIwS5VQVZtFN1A0vYfOs/WvC1qrWVSgsOKb/AC5LFrfznUUZdy9cx8uQ4xMsgswvlddGU+fr8DvXC6ZrNzYVU1JuPddTRq0I1I4wcjPCpIcamGb+1EyZbfiAOYMuuxUfLXyr1WrqVC502VZS6r9WYsLaVOul2Oq8/YJ5sBOkereBvK4jkWRgPiFI+deX6BXp2+oxnPo28P8AM268XKk0vYoPJnMMEKPBi06kJfqITGJApIs1wRf12vqa9A17Srm4krmzeG++TKtLqEI7KnYkeZedYRAcPgAAHBDSCMxKob3sqsASxFxe2lZOl+GLqVyq17zj3ef3LFe/hGOKZQ1FtBtXoKSXQwm89RV6duXsIehmr5wR2RinZEwQnFeCCXqKyLLDIwkaMsUZXAtmRhpuAbG3fWt2y1Ly3Galtku/7kc4blhmjg3ABApWGIQBwQ8hkMstr6AaWB3/ABWHkas32sTuPXVnua6LGF/2MpUIQ+6sFgijCqFXQAWFc/Ou5NvL/MnwhVQ8ZFGPEuDwYho2mjWQxEsmbUAkWOmx2H6CrltqFxbJxpTwmNcVLqPqrTqSnLdJ5YqWOgU3KzwKFNA597WOIsBDhwPDIGkc+eQqFX9ST8hXofgfT6c3K4l1XQy9TquMNq7nOWlANyR8zvf/AK16POcY8OSX4oxIpt9Mlo4TwbG4mAwRoIoGbM5cNGH2tdipLAdgNK5nUtY021qebN7prolzj8v3NK3o15Q2pYRNYf2Ymwz4kA9wsdx8iWH7Vh1PHiT9FMlWlLvIxifZkbfd4gE/xxkfsxp1Px5Fv108IJaUscSKzxnlXFYUFpI8yA+/Fmca+Yy5h8xaunsvENldr0yw/Z8f5KVWyqQfHJELA5NhHKT6Ruf0sN60ZXttHrUj+aIvstX2LLyZyxNNiY3likSFLu3UjZMxHuqA4BIzWJP8Pxrndf16jStnGjNOXwy7aWclLM0dF5s4+MFD1LBnYhUS9rnvc+QF/pXA6For1Sq4ybwu5p3NwqEc4KPw72hT9dTME6R0ZUW1gSPFckk2rtK/gy1VtKNPO/s/5wZ0NUlvWeg39o/FIMRLC0Dh7RsGI2FyCo+OrXHwq14Usrm1oyhWXfj6EWoVITacWVjBC8sQG5kQD4lhXSXcoqhNvok/8FS2i3Vjj3R6BavArjirJL3OqXQiuKYVBLBiCilkbp5juFl8O9tPHk+taljcVJUJ2+eMZx/PqxkorOSVNY6zCWU+UP6nNuavZ+4YyYMXDG7QkgW9UJ7X7V6PoHi2GxUbp4x0Zl3WnqWZQ6lCZSCQQQVJBB0II3Brv6VSNWCnB5TMWcHF4ZinjAoA9DtXzkjsjFKAUAFLkApACgAoAKACgAoAacR4ZFOAJo1cDUZu3wt8B+laFlqdxaJqjLGRk6cZ9RWE4dDELRxRoPJUUfsKSvqVzXe6pMI04x6IdVTct2W2PMUwAFL2AyDSpyXKEwgJNPdSo3y2GEYNNbfd5ApvPXKs+MlheJ1AUFWVyQBdr5xYantb4V2nhzX7fToSjUjlso3ttKtjDIzD+zE/jxIvf8Ef/M9aVXx2lL+3Syvl/wDRXWlxfVsXivZj4R0sT4u/US4/8pBH1ptLx228VKSS74YPSl2Y95V5F+zy9WdkkZCDGFvlBGzHMPeHbyqjrvit3dPy6HCxyT21iqTyXauIzzlmga8RCJFKMLgixH/D1p9Cq6U1JAMIMS8QyzB2CgWlVC2YebKoLBhoDpY73rRnbQuHvpvGezG5xwL/AMsQhwhYqScozo6AnyzMoW/z1qF6fVUXJc/RhuRD8ycjQYpzIGaKU7soFmNrXZTudta29K8UXFjDy5rcipXs41eTnXMnLM2CI6hDo2iyKLAnyIJOU29fOvS9J1qjqUMw4a7GNc2kqL+CDzVreZH2/R/sVdrO98VwkkmTI1rHUEkdxrp3sCPnevnu2q06ed66/wAwde02NoMJiwEDTqxCAM2QDM1gpe1rDbPbzYja1Szq2jbcYNc8LPRdcdefbPss9RMS9xWGw+KBu8iMM17AW0vcj3fS3+InXSkqVLVrEItcfzv+P4AlISmExQDffKSRpmCnKbR7ZUHfrb33T1pXVtW16OM9s8r1e7f/AM9PkMSEQx4su93AAC2JC5Sckt7ALe2YwE+LsbW1FOnK0UViOevvnrHrzjON2OPbOeGHqMy4TFt07yrYZC9hlJKy5jrY6FABt2PnoRq2kd2IPvjvhOOPjvz+XsGJCJocWkBAcNJlUDKF0NmGl0ta/T1IP4thqFjO0nWTccRy+uenHz1+90a7dejT1YHwjn6diw6lyb3G19h4LDTvY/8ACu5UPMzj0+34fX/kdzg1y4fEG9pcviJBXLfLrYeJDp7vrcHXW1PjUtlj0Z47568ez+vx8dxMMkMOGCgObt3PnVWbi5Nx6DkLNNABSAFABQBm1HIBagDFhQBmwo5AxalAwRQBi1KAWoAKACgDNqQDEiBgVYAgixB1BHqDUtKrKnLKEwacDhBECqk5b3VTrl9FO9vQk2qWvdOtH1JZBLAY7BJMhjlUMjbg/SpbO8na11Ug2muuO42UVKOGRn+Z+A/8Ov6n/hXY/wDlfzL8yr9mj7L8icNefF0KAMUAFABQAUAZ/r9qAMUAFABQBg0oGRSAFABQAUAZoAxQAUAYH9fSlAKAM0AFAB/X7UAYH9fSgDNAGf6+tSr7ogNSVOoIQaKP30JPoxdbZA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82550" y="-1600200"/>
            <a:ext cx="333375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9" name="AutoShape 5" descr="data:image/jpeg;base64,/9j/4AAQSkZJRgABAQAAAQABAAD/2wCEAAkGBxQSEhUUExQWFhUXFxcXGBgWGBoXHRwcGBgcGBwcGBoYHCggHR0lGxwXITEhJSkrLi4uGB8zODMsNygtLiwBCgoKDg0OGxAQGywkICQsLCwsLCwsLCwsLCwsLCwsLCwsNCwsLCwsLCwsLCwsLCwsLCwsLCwsLCwsLCwsLCwsLP/AABEIAOEA4QMBEQACEQEDEQH/xAAcAAABBAMBAAAAAAAAAAAAAAAAAgQFBgEDBwj/xABIEAACAQIEBAMFBgMDCgUFAAABAgMAEQQSITEFBhNBIlFhBzJxgaEUI0JSkbFiwfAzcoIVFiRDU5LR0uHxVKKys8IXNGODo//EABwBAAEFAQEBAAAAAAAAAAAAAAABAgMEBQYHCP/EADYRAAIBAwMCBQEHAwQDAQAAAAABAgMEEQUSITFBBhMiUWFxFDKBkaHR8BUjsTNSweEWQmJT/9oADAMBAAIRAxEAPwC1V0R46FABQAUAFABQAUAFABQAUAFABQAUAFABQAUAFAqETyZVJsTYbDUn0A+NNm8IloU5VJqK7jEY0s6ZWGUlfDYG4KuWIO91KZdO5N6g81uRrLToQtpzl95EjVhYMVp9wpRoUAFABQAUAFABQAUAFABQAUAFABQAUAFABQAUChQGAoAKTIu3jJpxZfI3TAL28Oa9r+tqJN44JraFOVVKq+Aws+db2ykaMu+VhupI9aSMsjrqgqNRxXTsbqcVQoAKACgVDTiuKWKJncFgBbKNzcgAfqRrUNeoqcG5GhpdpUu7mNKn1KE+MJdXWR0NiLKWNs1rgaXFwADfXSuYqX9VvhYPabXw3Z04pVJOWevHX8Mcd+w9wvFZI5BIOoyAaxF2YsLnMRnNgbWtp2PnT6Gpzi8T5+StqfhC2r0m6SUfwx0/nf8AYs8eNlMMk2WLJGwU2drszKrKFBXS4ZNz3rZV+nzg4P8A8UWP9QfyOySiGUBZGXMuVgwPpfQhrAmxHwvVmncRmY97oNe35XqSWTEs1j7umZFJv3cEgAd7AZj5Ag0vnx3bUVoaVV8h1pcI3VO2ZiWQoECgAoAKACgAoAKACgAoAKACgAoAj+vK2IyqMsSDxlh75YXXIfTvtUO6Tmabo0IWuW8yfTHbnnJq5jwM0sX+jymOVDmW2zWHunW2vmQaKqbXBJpVehTquNdZT/QxjsVNNAGweUSMQLyeHp/mzKQfENrW7011G45RNbWVCldOFz93t8lRk5txmGl6MohxD2H9kbnXt4ANfS1VI3VTdt6nRT8P2NWDqxbivn/tl7GNURh5fu7qCQ+hFxcj1q+penJx32Nyr+VT5WepEcnu7riJmuBNiGdAdPAFCg/O1Mo56mlrjpx8unHrFc/qWCpznwoAKANbyeJUUFnckKotc233NgPWo6lWMFll2zsat1PbTK/zhLIkapJZFZxmBtlXJItgzFTdjfPYFRlW+u1Y2oVXUhiJ6P4Z02nY1Yzq8yIXBYZ5jaJHk21RSy623f3Roe5GxrAVCo+x6PV1K3gm92cexP8AD+UpDZpSQNCUjsDtfxTP4E/w5j8KuUrRJ5kzGu9blOLjSjj5fP8A1/kl8NwN/u/CkmGi1WHCy5bHQhvBlLEHXfe9X1joznm5NcisdEpvJDLI5TJIiyXuJGcxFZl0LsQSAWNxbQjehScegvlRqQxIbvjLSSoFcZCVEjZMxuFeaTKfCuY2GZ7KFVAoYkLTozw8larbwlT2S6GzhryFSZNdTlNrHLYHxCwsdT2BtYkC9hs0ZNx5PO9WoUaVXFJMdVMZQUAFABQAUAFABQAUAFABQAUAFADDj2IKYaVha4QgFthfw3Nuwvf5VDWltg2aukUVWu4Qf8wQPCebIo42E0jGNGZYsQVP3wXQ2H5gb77i1VqNzxyjf1Tw+51VKh+K9iLWbFcRkdsMGw2HYBXc6F7d9t7fl7Wue1I4yqy44J5SttNpJVnvmWngPLcGEH3a3fvI1ix89baC/YVap0IwRzN9q1e7fLxHskS7IDuAfiAf3qXBnQqzh91maVDW23lhQNCgAoFIzDSBp5c8alQyqkvVjjaMpY3Ac3F2zHY5go7Vk3jzPB6NoNrGlaqfd/uSeKxkzqS5UkC5fDgLdRsZJJrRADXUBt9KqN44Npt9URPDsVPipWjjKoqqCJ3Zp2126QYLGp3sQuwuKbuz0J4xz1IpOEyWMkzPLIHYeMNIrql87Rs5P3u5A2spApks9h0YroMsJJJhWglVokLo00ZiIAbUBxlY67+6CQQOxp0XwMqR9i88Ixv2mGecqI2kbMraKCUjjUOCfw51YgntvSPLQ+H3Rli8Ok07SrncWjPhfpRGRcwLs6gvIQuQDLe2XcVap28pGTfanb0IvcLw2DCsXsuYixyLlG976ksx/iZidBWpRpbDgNS1J3cuEkl0wOanMoKACgAoAKACgAoAKACgAoABQBoxeMWMFjeylA1hfKHJVWb+EkWvUcqsYvDL9vptavTc49EKxWHWRGRxdWFiPMfKllFTWGV6Vapb1FKHDRqXhsIjEXSTpqbquUWB87edIqUV2Jp6hczlu3vI5VbCw2G1PUUuhVnUlPmTyZpRgUAFABQAUAFAYI3HwtGxnjvfL94gKqWC6gqxRsrAX2Ave1xvVO5t1NZR02h6y7d+TU5i+hp4Twv7TGmYRyK5kM0mvUSVWvmEpY5lJtZMoXKe/fHllPDPQKajJKS6Fl4Rwz7NGyqTKzM7kvZSxYbeEaAAADyAoxwT9BfD5Jy7LNHGF3Vkctrc3UqwvcC2oNtdBQkCyV3m/GlhFhkg8Mjx5WOQxvla/TWzZrM2Qdt/jQvgjqdBxxjg02GEau3WwSMgRRYSIb5Y0kzH72Nb6dzpcG1WbeK38mXqTq/Z5bHjhju9bKS7HmE5Sbe95MU4iCgQKACgAoAKACgAoAKBQFAuCt8b5xiw84hKsxuM5FgFvtvqdxtVWd3GMtpv2Ph6rc0XWbx7I38x8f6DRRxKJZnkA6QOpUq3fsb5bXptW528R5F07RfNjKVfMUu/4ogo+X8Rj5utjAYYgoCxKSGIBv4vnrf9qjhSnUlumaNTVLbTqPk2z3S7svEUYUBRsBYfKr6ikchOo5ycn3FUpGFAoUCGmXForrGzqHa5VSbE23tTHNJ4LELerUg6sY8LqbqeVwoAKACgUKATGU0jQN1VcCPNGZRlucoIQ5Wv4RlNzcH3e1Z11bJrcjstA1iSkreeXnuTuM4iYSc8b9MZQHSzi7EC2VfGNSALA9vSszJ3QzxfHoSMomaNgVuOmzNqPdKul9bj6WvSCbkI4HhonxGFURuTAkpvMtmCvlIcjsWfYMAdGsNKVfBFOXY2cdxv2jEZFP3WGbXfxTEeW1kU+fvN6VpWlJ5yzlfEN9so+VF8vr+JqrSODCgQKACgAoAKACgAoAj04mGnMKIWCj7x9ghPuqbjW47jSovM9W005ac4W3nyljPRe49nDZWyEBrHKTrrbT61JLOOClQcVUTn0yQuF4sRG6Y0CGRVNzmsHQ6Z0I73voLkaVXdVYcZG5V0zdONWz9Ucr8/bkpiR/5TkWKKPMiP95i2W0jIBZAxJ0IGmXW+hNrVnxp+bPg6yvdQsbffVaT7RX6l04JyrBhWzqGeS1s8hufl2FaVO3UeXycVf61Xuo7OkfZE5U5j8BQIFABQKiMwfHoJZngV/vEJFiCASDZspO9iCDbyqFVoyltXU0qulXFKgq8l6X/z0Ivm7hc0jLJBEkr5OmMzZWRi1xIhLAXB8zVa6pzb3RZteHb+3hB29b/27kty9xA4jDxyMLNYq4/iUlWse+oNWqM90TE1W1VvcyhHp1X0JGpTNCgUKBAoAj+J41lEgiy544+oxcZgoY5FuvfM3c6AAk1Tuqu2OEdP4e0+VWp577C+IZcNhooJWZ43QxliQHXJGTmVrm5uBYb3I1rHPRM46hy1wWdykmfq2BCTzRZCotl1BbqzMLG2YgDMdTSrgjnNbsosXECuEjMcJ/0ia5LmxY7K0j+eUHQbDQCp6NFzZmahfQtKLnLr2IXDQiNQg2HnqT5knuSdSa2YRUVg8zuK869Rzk+ptp5XCgAoAKACgAoAKAM3oDsRnHhKIicOY0lLxjM408TBPEbbeLeoK72R3I2dHjTuLiNGvzHt9RtwHHzSCaKYxGeEhS0XijOYEr+ncVFbV3Vi/cua1ptGyrxa+4+xEw8oyYiTq8QkEpHuxxk5BffcAgHyH6mhWuZbpE9xr1GjRVKyjj5fX9ScwGHlEzaCKCNRHFGtsrA+LPa2hG1OpU3Gb9irf39KtZwUnuqd/j+dSVqzk5/D6mqTFIrqjMA73yKd2yi5t8BSOaTxkmp29SUHVUXti1l9iEl4hHgWP2nEO/WcsmZdEA7XGyi41qFzVOXqZsO2lqNLNvTS28P5J6GQMAykFSLgg3BB7g1OmnyYVSnKnJxkuUUxecThy/2lkkzNJkWK2ePIxXLKvYEWIas/7W1JqSO1qeHaVWFOdF49xHBeATYgpiJ5pI160k0cIGqZ3Le8dRcEfKilbOUvMfAmo63Tt6bs6cVLCSz17f5yWXjMWIdWSExoGFs7FswvvZQtj+tXKkZPhdDndPrWlGXmVsuSfTHBv4Pw9cPCkKm4QWue57n9adThtWCvfXbuazqMeU9vBTSzwZgw0kqs0YWwJAzE+LLobWGguCL66g6VzF94kp2twqWM+7OusvDHnUFUnJptZS+prglDC9iNwQdwQbEH1BBFdDb1o1qaqR6M5m8tp21WVKfYXHCZZFhRirOCSwsSqjdhfS+wF+59KbXq7Imno1grqqm1wuoubl/7LNGI5GVJCyLIwDlHbUpLmH3kUlrWbUMBYi4rInJyfJ6FSpwprEFg2Jy2iTwLMUk8TFIkTpRpkQkyFCzZj4gu4HiFIkTOp2NyYhMAhwuH8b53dVO0SyHN94R2BuANzp6mpqVFzZnX9/TtIbpPn2GEatcs7F3b3mb6ADZVHYCtWnTVNHnt/fVb6pl/ghsY36Bxgc5BJly/h6WYRlv7wbxX8tPWqn2l+Z8HRx0OL0//AO8ZX5cDsitA4zHOAoECgAoAKACgAoAKANc8CurIwurAgg9wabKCksMlpVpUpqcXyhlwXgkWEVliB8RzMWNyTa2pplKkqawi3f6lWvWnV7EjUpQCkHRSyskXw9JA0ks7Zc7BFTNdQFNlIP5mvUME022alw6c4RpUFnast/hz+A14/D0FnxcYzTBFC59VSxykrf3fCTfXWm1o4/uLsW9Irqttsqi9Lz/yyExeLbEoyTYiHCzxIwd1ZZI5IJQL5CpNmuo03/Ws+pV87qdZb2i09tUo5T/nsPOSOJxszwQCQwRKhWR9i1rNb8qmwIUm41q1a1OMGDr1jwq3/s+yG3NKYeSeGOFI3xUksbMy2YqiMGJJB72HyBpKsYSmsE2lzuaFvUlXbUMcZ/nuXYmr8VhHGTluk2FKMCgAI0NNksrBJTntkpY6EPi+KSYLpyyFXJLKVTMpYCNso1JAAKoSbHxMT6Vy934f+15hHhyfX+f4PT9G1B3bjCEcYQ45Y+0Y3qOsQiR5GbqMcy290hE0ZmupuTZbnc7VpUKT0+krdvLSK2q6Eri83zlwvYnsdPHwwCQIWVrGWaQliQNCMw9wgXYCwU2OxqGVSU+WaFtb0aENtNYLDxDCJiYWQnwuBZl3GoZWU+YIVh8BTCxgpqcXl6j58v20L0SADkiTQtLruZTlZVB2AB901PSpOcvgzNTvo2dLd3fQxDEEFhck6ljqWPmx7mteEVFYPObm4q15uc31FYjDNIBFGbPICL/lTZ3+QNh6kVXr1dqwbmj6Z5rVWXQk+PYYDAy4eJdWi6MK/wARGRB8e9/JTWWp+rJ3coLZt+CLhlDqrLsQCK3YPMUeTXMPLqyj7MXTiAKACgAoAKACgAoAKACgAoAKAK/zri0jgTqhzE0qq4jsGYBWcKCdruqajWql1uUfSdL4apwncvf2j+xHT8x4iCBFkwzyyuq5Ct2Rgw2fS+YAgEW7GovOntw0Xo6Za1Lh1aVXbh8r+MZcF5EzuZsUqJc3EMQygehtt8Bem0bVt5kS6j4gjSXl0Hl+5eoIVRQiKFUaBRoKvxhGHQ4+vcVa8t03lhFCq+6qr8FA/YUqivYSdxUn96TZspxCwoECgDTisQI1udewHmbaD6H5A02csIuWFs7isoJfU5nJjziGMrsWY+fYb5QOwHlWtp8afl7odX1PcdKtaVvQUafsky+ezbmtIQcLOwVSSYnOguxJKsToNTpWNq1jJVHUguH1K19bNTc49GdL66MNGVgd7EEH0NYbz3RnLK7Fe5WxqRSS4HqKxh8cViD9yxOVTb8SG6kb2ynvS5yDTNE/AJ58Y8jydKLp5V6OUklW8GfqKdQC527gU+nOcOhUubOjXWKqyb35ZlHuYhWHlJFf6oy/tVn7ZNmO/DdpnPJDJiMThsZ0BHFO8q9WRkzRmONTlRRnYjU5iNR3qnUqSk+TetrSFKO2CJDH4OWSNiDaYqVTUqEDXBCsAbMQbF9/KwpnyW3TysFdwbmKdMORb7pi2vhJUgAxqTcAXIJsATqBWlZ1W+DjPEtjTjTVZLkl60TimFAgUChSZF292gpRoUAFABQAUAFABQBhlB3APxpGk+o+E5QeYvAoGjCBTkujMUuBueMBQAUCBQAUAFDFRW+ecaIYVe+v3qgDfxwvHcX8iwqlefcOq8KvbcS9PbqcjwWPaM6bd/IfLytVe1u6lu8wZ39O4nSlmLLFJjlSwkBQlVazDsyhgfmDeuio6vQmvXwzXp6hTa9fBj7TEoLKRoLnL8L6gelJUvLHlvDf0GzuLV5eP0HXLnM2HjdlYGA51eLExAXiYKVOdG95WGjDvXNXU4znmCwjHqyUnwddbiuMw8IllxHD5I21VwssecdggUtmYm+36VBlkRvwHMWMdA7YFVvspnCtbzKlNL72Jv50mWKQmKw2LlxrTojQdSOKMktDIF6ZJNxuVsTa3emvkVNpkj1MVErMWinRQTYqYX0BOtgyk2HpQlyPdRpDWSPPJ1SSAQCEuCA1j4s2UEsQba/qa1rWhjlnB6/q/n/2YduoqSS3Y2FrtbRb6DMe1zVqVRReGYFGyq1qbqRXCF08qM0yzgMq5lUnUs2wHmB3Y7AaVBWq7Vwa2mafG4e6rLbFCpVizR9GMjLmzSMLM9xYXJsxPfYDyqGhGo5bpGtrVazVBUqOMo2VdOSCgAoAKACgAoAKBQoyGGFqBMhQKFAgGgAoFNU2ICkLqzt7qIMzH4L5ep0qOdWMVyXbXT69zLEFx7j3CcBxMovIww66aLaST1vcZF+Wb41RqXj6I62z8M0IpOs8s4/zRjiIGaRneTEO6wljrHBBLYnYXMji22yVVqVHPqdHQtqVusUlgjoeXGfEQYQD742eck6RKdSGO1kTxE+ZqPsS89DVjkXFS4qa5yRqxBH5VYRQrbzPhAHfWjoJ9TpXsd5eixGAZ5BID1HS6uVBFhe4Gh3IsfWh8h9CbxvsdwUjlw8qXNyFI876aaX9KRghUHLL8PcHDYJMQigfeGb74eYRHUqo9FIpQJHDcxRMwjfNDKdMk4yEn+E+63yNIxSSYa9/677aikFXwMuPm2HmtpeMqL+b+AfUjSnR68EdWW2DbGLDX4aVuwXpR5NXnmpJruNMRJl6ovpLBIn/AOxbFPnYsvzXyqpcxe9NHRaJcRVtVpy9h1V2PRHMTxl4MZBe9hfzsL/rRtWcjvNnt254M0qGMKBAoAKACgApJNJZY6EXJ4SyO8Fgy5F9q5vV9fo21OShJOWHjnPPbJ0+keH6lWop1k1HPRrGTbNwp83hy5fUm4+lZNt4tSp+tcmvceFac55jJpDheHALbW579hby0qi/FtWVdbklEuw8OW9Oi4LLb7jB8Ew3/nXX2+uWdaKe5Z+qOUq+HLuEnjp9Bsa2ITU1mPQwalOVOThLqgpxGFqGLHl4E4PDyYlisJyoCQ82hAINisYPvP67Dvc6VRr3OFiPU6rStA8xqpWXp7LoW3h3DIcOPAvib3mOrt6ux1P7fCs+UpSeWdnRo06MdkFhCsbjAiu5OiqzaegJ1ppK3g8ucLhkx2LijuTdvxHRIwTI/oFAzGlEJzE8V+44hi1FmxmI6CnyjYmVx6DII1/xGm9RyIvFRyw4ZYCpDTlZ3FvGRYrCtuwuWbbuKURnoH2d8HbB8Phhf+01dx5M5J+lwKBCzq1AGb0YAb8R4dFOhSaJJF8nUMPrSAVHGcDnwIL4Nmmw41fDOxZ1G5OHcntr4G+AtSDo9RjieLpiuisTZlzdZrixAjNlVlOqt1ex/wBmas2kd0zG127dG1eOrHNbKPNXzyxLoDa4vlNx6GxF/wBCaRxT6j4VJRTUX1EtOoNiyg+RIB19KTdH3HK3qtblF498GynEWGFAgUAFABQAUC9hEoBFu50Ft79retUr6tCnRk5exp6Vb1qleDgs8oncZi+mqjdyP+5/WvH6tONWrKpnuev2lJzSTIyTHSH8ZHw0pY+noaKt4LsbcLxFl94lh61FUpKp9RlS3TXpJaOUMpK/L51Xg5U5JP3KE6eOGQmMjytXsukXUK1tHazyrX7SVG6lLszRWoYQvCcObEuYwSsS/wBq40JuP7ND2JB1I2HqdKVzcbVhHVaDpHmvzqq4XT5LnBEkSKiAKqgKqgWAA0sBWZy+WdxhLhGhmJJPalEOb+2TmQYfDjDofvZ9G8xGNyCPM2H60CnLuU1ny4kwxgtJEYhIWyBAxu4T8zMotYbDW/mgCRxZUOETp3TD3kdG0DSlyWuANRpGvrl9aBDq3IPKUjS/5Qx9mxDkyJGfwE/ia/cLYBdABRgU6WP61pQMg0AZBoAWr01gKY0iF6lP5i4QIHfExIMr264A1sP9Ytt7fiHffca3LWooPkw9csJ3NH09hkpBFxqK1Vh8o87mnGTjIVSkZgSsgbKEYNoyyAlT/Mf1pVetR3PJu6Zq8rZOElmLNeHiyoq3vYAX87C3epoppLJlXFSNSrKSWMs2U4gCgAoAZtxfDgkGeG43Gdf+NLtfsW/sFz/+bNUvHcMu80fyOb/03pNsvYlp6ZcS6xx9ReF50wURN2Zm2BWMnT0JG1Yes6VXvYqMODr9BgrOm/M6+5HcQ57w7PcJMQe+VRb9XH0rBfhCv5eI4yddR1ehFYbMf534a41fX+Hb43qovCd+s/d/P/osf1q193/PxCTnDDLfxMfghNNj4Uvn1x+v7C/1i37P/H7m+D2gwRAhY5JLm9wAulv4iDv6VYj4Mup/fkl+JnXOrU3L0icVz9h5LExzj0sht8PvK6zS9GdjT2Raf8+hyusUnfyWHhIRheZFxDCLDxydVyFXOFsCdycrHQC5+VaFbdCG5mXa6C5VfVJNHT+H4RMPEsa7KNzqSe5J7knWsN5fLO5pxUVtXQQ8t9bUDmJJpUByPmbhi43imIBBLxGGGIaW/s3kYkMCDqCPK96b3FSz0J3hvAJ8KhmZoFdFmBsHkPjy7uWTMVCgDwaAka3pM+xLs4KPyLwIYvisrOA0UEkjkfmKNlQHta9j8qVdCE7mrkDelAVHLajIC431uaBBbSjzoFF9ajAGY3NGAHFNfAFAMXSleHYqWcCxACs7EAE7gC3wuBWra1VJYOD8Q6e6NTzY9GLtVw5rAUAFAYCjIYCgQKAOP1byegBRkApAClAKE8AAoQCshtext50ZTeGxyg8ZwJtRjsNOo+yPgpRHxbi2fwRA/lG7fM6fL1rG1KsnJQXY1bKntW59y/zOCd6zi4+RBF6BTCprSginYjgpi4oZVsUxC9Vre8rRAxn4g9UfpTJfJJSRVvaDxSZZujAXdpSqhUuwVo2JvYfi+8FvIpftSRFnLsWf2b8pnAQHqf28ti+t8oA0S/prf1p+CItzUCCQ1JkXAE0AKY0rAygoQDmLQUAOIqRgVD2mROkMeLit1MOxuDqDFLZHBt2vkb0yVPac1FHOEyteUY1KTUlk5pJzhiTsUX4Lf/1E1v8AlJM5ZaVbZzt/U1pzXigb5wfQotvoAfrR5cR39Ntv9v6s3/55Yjyi/wB1v+ek8pe5G9ItW84f5sS3OOJP+zHqFP8ANiKPKXuH9ItfZ/mITm3Ej8Sn4oP5WpfLQv8ASbX/AG/q/wBxf+eOJ/8Ax/7n/Wk8pe7F/pdr/t/V/uV+pTQCgApUsgFIAUAb8Bh+pLHHe2d0QfFmCj6mmVZ7IOXsSUo7pqJ3Kfh+Hw2DYMqLCqHMCBrobXP5ixHzrnvNqTqZzybKpxjH4OF8KwbTSQwrq8jon6nxH5C5+Vb9ar5VLc+uDKhT8yrhdD0JholijSNBZEUKvwUWrm2nJts2cJRwgOp1oAyG86RtLqLgz1QO1CeeRyGPEeGLM0b53R0zBXQgHKw1Ugg3FwD8QKJLPQVP2FcP4fHEAERQVB8RF2NzqS25JOp+NGPYa+WSKKBSpiDec60jA0ofkKQU2Af9qcIKU/OkyIKUjtS5QG9dRajIouJjahgjXxLBrPE8T6q6shHowKn970KW1poHjHJ5xmgMbMhNyjFSf7pt/KunhLdFS9zAqLEmvkTThgUAFABQAUAFABQBffZty7hsSkksy9RkcL0zsBa+Ygam/r5Vl6jcTpy2xZoW1vGUN0ia5z5HheIyYVBHKozGNdFYDcW7Nba29qis76ae2XRkta1g1mJydWuLitky+g+4EP8AS8NqAFnjdieyo2dj+gNQ3CzRkkT2zSqJsk+beapMc1rlYAbol9wNmcbFtj6VHaWqopN9SS5uXOTS6En7J+H9TFySm4WCPT+/J4b/ACUN/vVW1OouIonsY+lyOrE317VkZLwkAnQbU4UheM82YTCm0kmZ9RkjGc39SNF+ZqWla1KrzFcDJ3MaawyqYz2osT93hkA7dRyT8wtv3rQjpi/9pFKWoeyG0XtMmv44IiP4Syn6k0r0yLXEhPt7/wBpdeVeYRjYjIsRjAJUnOG1GtgN9qyqsHRltZfhLMclgDb0g40tekENTfrTRRx0zoDuacIJaMj4U0BeXyoATxTiEeGhMstwi2uQC25sNB60ZFEf5V+/SAxOA6l0kOQK2WxZcubOCAw3ApQZJLSewj6HnXmAg4rEFdutJb/fNdNQ/wBKP0RhVf8AUl9RhUpGFABQAUAFABQAUAOOHY+XDv1IZGje1iVNri4NjpUVWjGrHEiWnVlDoWLhXP2MjkVppOslxdXVbgX1ysoBB71Sq6bFrMS1C9kupWcS4Z3ZRZWd2UeQLEgfoa0oxlGKT7FKbzJs104aBNJnHIp1z2YYLp4FWIAMzvKfUXyKT8l+tc5eS31WzbopxposuOxKxIXdwiLqWY2AHz7nsKrwzN4iiXKXLOYc089yThosPeKEixOzv53P4R6Cty3sVTeZ9TLr3bnxHoUxRar7KZmkEA0IDrPsuiK4BWP43c/oco/audvOasjdp/dRbs1tO9QPjglM5Wbb9aTGXyGO5TOOe0GHDS9CFPtEoOUtfLGjHzYAk2vrbaxqwqEtu7oiONVSeEWjhCuV6jyrLI4BLR6RgDUCMXPhGviOp71BjgkH/e1NENuXb+vpTkKVHmzg7YktI72iRXDfelBGUYnMygeIFddSNQtIBK8oRvLhsLiZ8xn6GW7aEq7BszLsHYKhJ+NC+QH3MXFxhsNLMSLopsPNjoo+ZIqWnTdSaihk57Itnnm576nv8a6XCXCMKTy2wpc4Glz5e5EeUB5yyKdQijxW/iJ0W9UK96ovbD8y5Rtd3Mh3zNyPHFhZZ4S6tEMxVzcML6gGwsaioX05VFCRLK1goNlBrTM4KACgAoAKAMZqOopmlECkARM1lJ8hSS6N/A6CzJI77wrDCGKOMbRoqWG1wNfreuYm/U8HQxxhHMfaLxozT9FT93DofIyfiPyvlHwNbVhQ2U976syb2runtRU6vFIe8H4VLipRFCuZzrroAPNj2FMq1I0obpElOnKo8IkeZ+CRYPLF1GkxFgz5bCNQdhr4iT/KobatKrmWOCWtSjT47kAzW1NWSvjPQ7nyhhOjgYE8owfm3iP1Jrma0m5t/JvxjiCJRfIDU0xtId3Kx7S+ZDhIFgia004IDD8CC2Zh5MRoPjep7Wi6s1joRXE1CDZz7kbAK0zOwBWGMnX8zHKLd7jU1qX9Xy6ajHuUrKLlJyZfOHmXC3EDI0ZJPRe41N79NgfDfyItWI/c0yd5d46MXEJhFIim+UtlINiRoynXUelNEHXF2dlQRuULSoot5ak6+Vgb0vYEbuNYASL7sbA2zCRSQwBBA0Ya3A30oAyk0hBIVDbQqLqw02sbg6UIU5Dz5zV9scRxZlgjJ3uC77ZivYLqAD5k1u2Vv5cd76sybqu5PauhVauspDvhWN6EqyZFkK6hX92/YkDe29NnDfHbnA+EtrzgtPD/AGl4uM+NIXXuApQ/Igmqc9NptcNr8S0r2WeUJ5n9oMmLhMKxCJGtmOYsSAb22FhSULFU57pPIVbtzjtSKbV8pBQA6wXDZpr9KKSS25RCwHxIFMnVhB4bRJGnOSykN5oyjFXBVhurCx/Q06MoyWYvI1xa6od8FMAmQ4nMYh7wTc+XrbztTK2/Y9j5HU9u71dDr2H4ThZIgY4oWibuF/n731vXP1J1Yyy28mzGFOUeCn818jZF6uFBNtWi7211S+/bTfTvWjaX7fpqFSvaLGYlE/rXStTryjOaw8MecEwnVxOHiP4pUuPRWDN8rA1Bcy2UpNk9ss1Edl5h4j9nw0sw3VSV9Wa+T/zEVhW9LzaiRrVZ7IM4ezE3J3JJPxOp+tdJ8Iwm8vJikEL37M+P4bCrOJm6bsQVYgm62ta4G4NZt/Qq1MbOUaFnUjFPLKpzDjRPipplJKuy5b3vlVFQaHb3b/OrdtSdOmosr3NVVJ5Q2wGCM8scQF+o6oR6E6/S9OuJ7KbYlvHdUR361gANhYfyrm3ybgqbERwo80pARFLEnYWH79hRtzwElxk4Jxrir4vESYiTdzZV/Kg91bV0NrQ8qC+TGua2+WF2LfyHhLQF7ayOWBP5UGUWPlfPWZqFTNXBfs44plixuI6aNLID041LvkOtlF+/9a1Rgm5YLX1Iz2ZcV60SRLdfs6zZkOxEjqYyTbU+/wDpU1Wi6T2yI6c1NZRY+PcXEOKwMOmsueTXUBg0SH4ZmJ/w1VnUjFpMswoTmpSj0XUss+ulSED4IDmbiD4bDyYiMDMiBbHvmOVSf7pN/p3qSjT31FEbUlsg5HDB66102ehgt5eQpBAoAKXABRhgFIAUAd75g47Dw+G+UKuyKgAzHXRBoPnXNU6c68sI3pzjSjk5HzDzdPjLhxGEOyhQSLfxG5rat7NUuc5Zl1blz4wQFXHkqlo5D5kOFnWN9YJDZr/hPZh87VSvaCnDcuqLlrVw8NnX5YfLz7b1gtPPBrroVvinJGDmkMjowc3J6bFLk7lgNCT51Zp3dWmsJkUqVOfVG/gvKeGwrM8SeO1rlmYgHyLHT6UVbipUXqYkKEIvKIb2q9T7LFa+Tq/eH/D4b/M1Y09pVOSC9z5Zy6tkyQpcAFHQAoAuPs0wIbEGZtolIU/xv2Hmct/1rP1KeIKKL9jHMmzq0Jvc3AA3J2A7k3rFRpvCOR8/81DGP0IT/o0Z1P8AtXHff3B2Hc61rWNquJz/AAM+6uWvREqqxM7BF95zlHxPf5C5+VX69TZTcinQhvqJM65w/Dx4eEDMERE959BlUbtXNyk5vPubm1QiUDmvmY4u8UVxhwQSzCzSkbabBL62tetSzs2n5k/yKFzdZ9MS0eyKEFcS3cvEvyCu37mo9T++mPsX/bZA8bx74rESSqbMz2iI7KjHpEfRj6sa5WtV/u5XZne2VqoWbUuNybZ1jhXFVxOHjnQgh1BNvwkaMPiGDCthNYOQmsPBC8/Nbh89vJB//VKs2n+tEr3H+k/ozjNdCYYUAO+GcNlxDlIULsN7WAH94k2FUr7ULezg5VpJfGcE9K3nU+6izJ7OMUVv1IQ35SX+pC/tXLy8b2iqbdvHv/OC8tLljOSscS4fLh5DFMmVwL73BF7XBG4rqLHUqF7T8yi/1yUq1vOk/UNaulcKAN+Nxkkzl5XaRj3Y33107AegpsKcILEVgknUlP7zNcELOwRFLO2gVdSfhUdavChDfUeEFOlKo8RLLFyBjmXMViU2vlaTxfDRSL/OudqeLrCE9uc/l+5d/plUr3EMFJA5jmQxva9m7/A7N8q3bO9oXcN1F5KtWhOk+TonKHPqZFhxV1ZRlWXcMBsH7g20vrtVG4s5KW6CL9vdprbIucXFIHAYTREG1rSL/M1RcGnyi1uh1yReP5ww0c0cKujBmtIwbwoLG2oHiOa2nYAmnxoVWspcDZVYZxkmsbh0kUo6hka4KnUEHz+XeoYzaH7E1llbHs/wIfN03t+UyNl/Tyq2r2slhMhdvTfOBxzHwTALBaYQwL7qsAFIa2hUgXa3z70ylXrxqZjyR1KVPbhnGHWxIuDYkXGxsbXHod66FNtJsypLDwjFKNLXyZzjHgo2imgdwXLq0didQBYgj49+9Zl5a1Kk1KJpW1enCGH1NHNnOk+OvGB0cP8A7NTdntt1GAGn8I0+NPt7CMHulyyOvd7uIlaA8hp8NK0crOCnhvkk+W8XDFOZJ2KhEOQhS12OhsB3y/uaz76FSaSh07l2ylBZ3dRXMnHnxjAHwwqfCnn5M/mfSnW1lGmsy5YlxdObaRF1feOxRL/7MsSVw+Ny7r4wPO0LEa/EVian99GvYL0ZK1w/DlhHGpILBEU7kE2UE+etcpCO+tj5PRpz8m03e0V3x2SJPgHOZgxUjWH2SRgMg/AFURpIt++VQWGl9TXYz0+LpLa+cHmsrzNR8dzo/MkQkwGJAIKtA7KRYg2XMCLdtBWdQTjVin7otyeY5+DhY2FdK+iMEXFEXZVX3mZVHxY2FQ3FXyqUp+yJaMFOoos7pwLg8WEiEUQ0GrE7s3ck/GvDtTv6l5cSnUlxnhHUUqShHCG/F+ZsLhWCTy5XNjlCs5se5CKbD40600O7u4OdNcCVK8IPDY25l4RHxDCnIVdgC8Lqb+Le1/I7EVe0e9r6XdqM+F3Q2vThWgcXibMAdr9juPQ17NBqSTXc5eUXFtMVTd8fcTAVJj3EOr+zTgyxYZZ2UdWYFs1tRGfcAPqBm0/NXkfi3VZVrp0YPhfkzpLKh5cFnqHHOfYsNOYelJIUIDsrIBcqGsLnUgEeWt6NO8I17ugqzeM9BK1/Tpz2sfOMJxfDEWuL97B42tuLHTf4HWoXC+0Gvl/d+HwSxnTuI8HIcdgngkeKT34zlbSwPcEfFSp+der2V5G6oxrR7nPV6Xlz2mhIrsFVbsxsABck+QA1NTVZ04LdUeF8kcYym8LksUHJOKaMyyiLDoty3XcghRuxVFb9CRWDV8UWkavk08yfbHQvx06eN0mPeW+fpcLeKS+JgXRH9ySw9GJuN7ZtdtatqxlVh5nRvsxzuoRe32J7F+1KMKejhpC5H+sZFUfHKWPyFMhpdTPMkPd7TS9zn/FuKzYqQyTuXbYDZVHko7CtWjRhSjiKM2rWlUeWNsPh3kYJGjO52VRcn5eXrsKZcXVK3jvqvCEp05VHiJb8P7NsSygtLEh/Lq9h6kafpeuTufGtpSqbYwcvnj9zRhpcmuWQXMXL02CZRLlKvcK6+6SNcpuNDbt3tWzpOvW2opqnlP2ILmylRWc5Q65Q5aGNds0oiRCgY6FiXvlVQdLmx1NaN1cugk0s5I7agqreWS3PkeGwsSYPDAhiwklbdiApChzuLk3t/CKr2TqVZOpMnudlKGyJSa0UzPCgQKALd7N+JxRyzwzOqLPHYMxsAwutiTpqD9KzdSpb4qcTQsq23gRj8MuBQXKmYXWMB0ZdAVDqFJNspvma2oFh3rKsdP31t+Pk3b/V5SoKn2WCrQQs1lRHc7eBS362GldBXu6Nuv7kkjmKdCpU5iidw+O4lDh3wohnEMikZekZCoOjBCl8ot5/Sst6hptSakpLOfhf5wXvJuYRwV+9iVOhGhB0It5g6itinVhUWYvK+DPnTlD7ywSHL/8A93hr/wDiIf8A3Fqpqif2Spj2JLV4qo7bxbGrBDLMw0jQsR527fM2rxDT7R3d3Giu7OnnLbBs4m+DeXDyY/ESFWllyLZQc75CTcltEGUr56V7HQrxtqsbGhHost8JGNVpKpHzHyXv2TZujPcEJ1AQb6XK+O30JNcX42VJ3MNi9WOcFrTd+x7igcZmV8RO6WCtLIVt5Zz+51+deg6bCULWEZdcGRdY814GdWvLj7Ir5Z0GD2affXkkUwZicq5sxW9wpJt2sCfjXBXPjajKk4U4vJt0tN2y3NnRI1CgAaAAAegGgFedyrOpW8yfOXn9TVxxg5FzHyq8KYjEtMmUTsFBVruWkIPfwnMTYa3tuK9a0rXac5UrSEH0XPtwYteyT3VGzT7Pup9vi6bEAhup5FAp0I882S3zqbxUqP2CTqLLw8e+exFprl5nBu59w0kmOkkSKRkbIisis4do0AY6XsQxya2Hgqt4dvbe2slGrUWfbP6E19QnOosL3LvyTymuEQSP4p3UFifwAgHIvlrue9cb4h8QTvKrp05ehN/H0L9vawpJcckH7W+JOgggBypJndzf3slgFIttdg3yFa3giyhKUq88ce+PYg1KbUMIrPAuU8TixmVOnGdnluoP90WzN+lvWur1LxJaWmVnc/ZGfQ0+pPmXCLRh/ZiP9ZiSfRIwv1Zj+1ctW8dyz/agW1pUe7Y9j9m2G7yzH5oP/hVF+Ob19kTLTKPt+pO8E5fw2BRzGCL3Z5JDma3q3ZR5DSsm81e81Sag3nPZdP59SzSoQpLgqvFvaUAWXDRZgDZZZDYH1CDUjyuRXQ6f4IlOKncPC9inX1OMXiHJqbjh4hw3GidFDQRmRWXNbMqM6NrsQy2tfUH1tU0tL/pGo0Y0ZPE2sr8cf4H06yuKTb+hSMDxCWElopGjJFiUNtK9ClGE4rcsmDGcoP0s0SOWJZiSxNySbknzJPenpJLb0wNbb5Ymh9RApAME0PjLfQXqTXC+UsXiQGSG0Z/HIwQH4A+Ij1tasG98S6fbemUsv4WS7SsKsuehI/8A06xgGghv5B/55azKfjaxctryl9CaWmVPfJr4PzJNw5JsP0cspa920KErbVdm0tbW2nerdzpVtrM4XG/MfZf8jI3FS2j5eB/ypztiOvHHiJDJHIwS5VQVZtFN1A0vYfOs/WvC1qrWVSgsOKb/AC5LFrfznUUZdy9cx8uQ4xMsgswvlddGU+fr8DvXC6ZrNzYVU1JuPddTRq0I1I4wcjPCpIcamGb+1EyZbfiAOYMuuxUfLXyr1WrqVC502VZS6r9WYsLaVOul2Oq8/YJ5sBOkereBvK4jkWRgPiFI+deX6BXp2+oxnPo28P8AM268XKk0vYoPJnMMEKPBi06kJfqITGJApIs1wRf12vqa9A17Srm4krmzeG++TKtLqEI7KnYkeZedYRAcPgAAHBDSCMxKob3sqsASxFxe2lZOl+GLqVyq17zj3ef3LFe/hGOKZQ1FtBtXoKSXQwm89RV6duXsIehmr5wR2RinZEwQnFeCCXqKyLLDIwkaMsUZXAtmRhpuAbG3fWt2y1Ly3Galtku/7kc4blhmjg3ABApWGIQBwQ8hkMstr6AaWB3/ABWHkas32sTuPXVnua6LGF/2MpUIQ+6sFgijCqFXQAWFc/Ou5NvL/MnwhVQ8ZFGPEuDwYho2mjWQxEsmbUAkWOmx2H6CrltqFxbJxpTwmNcVLqPqrTqSnLdJ5YqWOgU3KzwKFNA597WOIsBDhwPDIGkc+eQqFX9ST8hXofgfT6c3K4l1XQy9TquMNq7nOWlANyR8zvf/AK16POcY8OSX4oxIpt9Mlo4TwbG4mAwRoIoGbM5cNGH2tdipLAdgNK5nUtY021qebN7prolzj8v3NK3o15Q2pYRNYf2Ymwz4kA9wsdx8iWH7Vh1PHiT9FMlWlLvIxifZkbfd4gE/xxkfsxp1Px5Fv108IJaUscSKzxnlXFYUFpI8yA+/Fmca+Yy5h8xaunsvENldr0yw/Z8f5KVWyqQfHJELA5NhHKT6Ruf0sN60ZXttHrUj+aIvstX2LLyZyxNNiY3likSFLu3UjZMxHuqA4BIzWJP8Pxrndf16jStnGjNOXwy7aWclLM0dF5s4+MFD1LBnYhUS9rnvc+QF/pXA6For1Sq4ybwu5p3NwqEc4KPw72hT9dTME6R0ZUW1gSPFckk2rtK/gy1VtKNPO/s/5wZ0NUlvWeg39o/FIMRLC0Dh7RsGI2FyCo+OrXHwq14Usrm1oyhWXfj6EWoVITacWVjBC8sQG5kQD4lhXSXcoqhNvok/8FS2i3Vjj3R6BavArjirJL3OqXQiuKYVBLBiCilkbp5juFl8O9tPHk+taljcVJUJ2+eMZx/PqxkorOSVNY6zCWU+UP6nNuavZ+4YyYMXDG7QkgW9UJ7X7V6PoHi2GxUbp4x0Zl3WnqWZQ6lCZSCQQQVJBB0II3Brv6VSNWCnB5TMWcHF4ZinjAoA9DtXzkjsjFKAUAFLkApACgAoAKACgAoAacR4ZFOAJo1cDUZu3wt8B+laFlqdxaJqjLGRk6cZ9RWE4dDELRxRoPJUUfsKSvqVzXe6pMI04x6IdVTct2W2PMUwAFL2AyDSpyXKEwgJNPdSo3y2GEYNNbfd5ApvPXKs+MlheJ1AUFWVyQBdr5xYantb4V2nhzX7fToSjUjlso3ttKtjDIzD+zE/jxIvf8Ef/M9aVXx2lL+3Syvl/wDRXWlxfVsXivZj4R0sT4u/US4/8pBH1ptLx228VKSS74YPSl2Y95V5F+zy9WdkkZCDGFvlBGzHMPeHbyqjrvit3dPy6HCxyT21iqTyXauIzzlmga8RCJFKMLgixH/D1p9Cq6U1JAMIMS8QyzB2CgWlVC2YebKoLBhoDpY73rRnbQuHvpvGezG5xwL/AMsQhwhYqScozo6AnyzMoW/z1qF6fVUXJc/RhuRD8ycjQYpzIGaKU7soFmNrXZTudta29K8UXFjDy5rcipXs41eTnXMnLM2CI6hDo2iyKLAnyIJOU29fOvS9J1qjqUMw4a7GNc2kqL+CDzVreZH2/R/sVdrO98VwkkmTI1rHUEkdxrp3sCPnevnu2q06ed66/wAwde02NoMJiwEDTqxCAM2QDM1gpe1rDbPbzYja1Szq2jbcYNc8LPRdcdefbPss9RMS9xWGw+KBu8iMM17AW0vcj3fS3+InXSkqVLVrEItcfzv+P4AlISmExQDffKSRpmCnKbR7ZUHfrb33T1pXVtW16OM9s8r1e7f/AM9PkMSEQx4su93AAC2JC5Sckt7ALe2YwE+LsbW1FOnK0UViOevvnrHrzjON2OPbOeGHqMy4TFt07yrYZC9hlJKy5jrY6FABt2PnoRq2kd2IPvjvhOOPjvz+XsGJCJocWkBAcNJlUDKF0NmGl0ta/T1IP4thqFjO0nWTccRy+uenHz1+90a7dejT1YHwjn6diw6lyb3G19h4LDTvY/8ACu5UPMzj0+34fX/kdzg1y4fEG9pcviJBXLfLrYeJDp7vrcHXW1PjUtlj0Z47568ez+vx8dxMMkMOGCgObt3PnVWbi5Nx6DkLNNABSAFABQBm1HIBagDFhQBmwo5AxalAwRQBi1KAWoAKACgDNqQDEiBgVYAgixB1BHqDUtKrKnLKEwacDhBECqk5b3VTrl9FO9vQk2qWvdOtH1JZBLAY7BJMhjlUMjbg/SpbO8na11Ug2muuO42UVKOGRn+Z+A/8Ov6n/hXY/wDlfzL8yr9mj7L8icNefF0KAMUAFABQAUAZ/r9qAMUAFABQBg0oGRSAFABQAUAZoAxQAUAYH9fSlAKAM0AFAB/X7UAYH9fSgDNAGf6+tSr7ogNSVOoIQaKP30JPoxdbZAf/2Q=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1" name="AutoShape 7" descr="data:image/jpeg;base64,/9j/4AAQSkZJRgABAQAAAQABAAD/2wCEAAkGBxQSEhUUExQWFhUXFxcXGBgWGBoXHRwcGBgcGBwcGBoYHCggHR0lGxwXITEhJSkrLi4uGB8zODMsNygtLiwBCgoKDg0OGxAQGywkICQsLCwsLCwsLCwsLCwsLCwsLCwsNCwsLCwsLCwsLCwsLCwsLCwsLCwsLCwsLCwsLCwsLP/AABEIAOEA4QMBEQACEQEDEQH/xAAcAAABBAMBAAAAAAAAAAAAAAAAAgQFBgEDBwj/xABIEAACAQIEBAMFBgMDCgUFAAABAgMAEQQSITEFBhNBIlFhBzJxgaEUI0JSkbFiwfAzcoIVFiRDU5LR0uHxVKKys8IXNGODo//EABwBAAEFAQEBAAAAAAAAAAAAAAABAgMEBQYHCP/EADYRAAIBAwMCBQEHAwQDAQAAAAABAgMEEQUSITFBBhMiUWFxFDKBkaHR8BUjsTNSweEWQmJT/9oADAMBAAIRAxEAPwC1V0R46FABQAUAFABQAUAFABQAUAFABQAUAFABQAUAFAqETyZVJsTYbDUn0A+NNm8IloU5VJqK7jEY0s6ZWGUlfDYG4KuWIO91KZdO5N6g81uRrLToQtpzl95EjVhYMVp9wpRoUAFABQAUAFABQAUAFABQAUAFABQAUAFABQAUChQGAoAKTIu3jJpxZfI3TAL28Oa9r+tqJN44JraFOVVKq+Aws+db2ykaMu+VhupI9aSMsjrqgqNRxXTsbqcVQoAKACgVDTiuKWKJncFgBbKNzcgAfqRrUNeoqcG5GhpdpUu7mNKn1KE+MJdXWR0NiLKWNs1rgaXFwADfXSuYqX9VvhYPabXw3Z04pVJOWevHX8Mcd+w9wvFZI5BIOoyAaxF2YsLnMRnNgbWtp2PnT6Gpzi8T5+StqfhC2r0m6SUfwx0/nf8AYs8eNlMMk2WLJGwU2drszKrKFBXS4ZNz3rZV+nzg4P8A8UWP9QfyOySiGUBZGXMuVgwPpfQhrAmxHwvVmncRmY97oNe35XqSWTEs1j7umZFJv3cEgAd7AZj5Ag0vnx3bUVoaVV8h1pcI3VO2ZiWQoECgAoAKACgAoAKACgAoAKACgAoAj+vK2IyqMsSDxlh75YXXIfTvtUO6Tmabo0IWuW8yfTHbnnJq5jwM0sX+jymOVDmW2zWHunW2vmQaKqbXBJpVehTquNdZT/QxjsVNNAGweUSMQLyeHp/mzKQfENrW7011G45RNbWVCldOFz93t8lRk5txmGl6MohxD2H9kbnXt4ANfS1VI3VTdt6nRT8P2NWDqxbivn/tl7GNURh5fu7qCQ+hFxcj1q+penJx32Nyr+VT5WepEcnu7riJmuBNiGdAdPAFCg/O1Mo56mlrjpx8unHrFc/qWCpznwoAKANbyeJUUFnckKotc233NgPWo6lWMFll2zsat1PbTK/zhLIkapJZFZxmBtlXJItgzFTdjfPYFRlW+u1Y2oVXUhiJ6P4Z02nY1Yzq8yIXBYZ5jaJHk21RSy623f3Roe5GxrAVCo+x6PV1K3gm92cexP8AD+UpDZpSQNCUjsDtfxTP4E/w5j8KuUrRJ5kzGu9blOLjSjj5fP8A1/kl8NwN/u/CkmGi1WHCy5bHQhvBlLEHXfe9X1joznm5NcisdEpvJDLI5TJIiyXuJGcxFZl0LsQSAWNxbQjehScegvlRqQxIbvjLSSoFcZCVEjZMxuFeaTKfCuY2GZ7KFVAoYkLTozw8larbwlT2S6GzhryFSZNdTlNrHLYHxCwsdT2BtYkC9hs0ZNx5PO9WoUaVXFJMdVMZQUAFABQAUAFABQAUAFABQAUAFADDj2IKYaVha4QgFthfw3Nuwvf5VDWltg2aukUVWu4Qf8wQPCebIo42E0jGNGZYsQVP3wXQ2H5gb77i1VqNzxyjf1Tw+51VKh+K9iLWbFcRkdsMGw2HYBXc6F7d9t7fl7Wue1I4yqy44J5SttNpJVnvmWngPLcGEH3a3fvI1ix89baC/YVap0IwRzN9q1e7fLxHskS7IDuAfiAf3qXBnQqzh91maVDW23lhQNCgAoFIzDSBp5c8alQyqkvVjjaMpY3Ac3F2zHY5go7Vk3jzPB6NoNrGlaqfd/uSeKxkzqS5UkC5fDgLdRsZJJrRADXUBt9KqN44Npt9URPDsVPipWjjKoqqCJ3Zp2126QYLGp3sQuwuKbuz0J4xz1IpOEyWMkzPLIHYeMNIrql87Rs5P3u5A2spApks9h0YroMsJJJhWglVokLo00ZiIAbUBxlY67+6CQQOxp0XwMqR9i88Ixv2mGecqI2kbMraKCUjjUOCfw51YgntvSPLQ+H3Rli8Ok07SrncWjPhfpRGRcwLs6gvIQuQDLe2XcVap28pGTfanb0IvcLw2DCsXsuYixyLlG976ksx/iZidBWpRpbDgNS1J3cuEkl0wOanMoKACgAoAKACgAoAKACgAoABQBoxeMWMFjeylA1hfKHJVWb+EkWvUcqsYvDL9vptavTc49EKxWHWRGRxdWFiPMfKllFTWGV6Vapb1FKHDRqXhsIjEXSTpqbquUWB87edIqUV2Jp6hczlu3vI5VbCw2G1PUUuhVnUlPmTyZpRgUAFABQAUAFAYI3HwtGxnjvfL94gKqWC6gqxRsrAX2Ave1xvVO5t1NZR02h6y7d+TU5i+hp4Twv7TGmYRyK5kM0mvUSVWvmEpY5lJtZMoXKe/fHllPDPQKajJKS6Fl4Rwz7NGyqTKzM7kvZSxYbeEaAAADyAoxwT9BfD5Jy7LNHGF3Vkctrc3UqwvcC2oNtdBQkCyV3m/GlhFhkg8Mjx5WOQxvla/TWzZrM2Qdt/jQvgjqdBxxjg02GEau3WwSMgRRYSIb5Y0kzH72Nb6dzpcG1WbeK38mXqTq/Z5bHjhju9bKS7HmE5Sbe95MU4iCgQKACgAoAKACgAoAKBQFAuCt8b5xiw84hKsxuM5FgFvtvqdxtVWd3GMtpv2Ph6rc0XWbx7I38x8f6DRRxKJZnkA6QOpUq3fsb5bXptW528R5F07RfNjKVfMUu/4ogo+X8Rj5utjAYYgoCxKSGIBv4vnrf9qjhSnUlumaNTVLbTqPk2z3S7svEUYUBRsBYfKr6ikchOo5ycn3FUpGFAoUCGmXForrGzqHa5VSbE23tTHNJ4LELerUg6sY8LqbqeVwoAKACgUKATGU0jQN1VcCPNGZRlucoIQ5Wv4RlNzcH3e1Z11bJrcjstA1iSkreeXnuTuM4iYSc8b9MZQHSzi7EC2VfGNSALA9vSszJ3QzxfHoSMomaNgVuOmzNqPdKul9bj6WvSCbkI4HhonxGFURuTAkpvMtmCvlIcjsWfYMAdGsNKVfBFOXY2cdxv2jEZFP3WGbXfxTEeW1kU+fvN6VpWlJ5yzlfEN9so+VF8vr+JqrSODCgQKACgAoAKACgAoAj04mGnMKIWCj7x9ghPuqbjW47jSovM9W005ac4W3nyljPRe49nDZWyEBrHKTrrbT61JLOOClQcVUTn0yQuF4sRG6Y0CGRVNzmsHQ6Z0I73voLkaVXdVYcZG5V0zdONWz9Ucr8/bkpiR/5TkWKKPMiP95i2W0jIBZAxJ0IGmXW+hNrVnxp+bPg6yvdQsbffVaT7RX6l04JyrBhWzqGeS1s8hufl2FaVO3UeXycVf61Xuo7OkfZE5U5j8BQIFABQKiMwfHoJZngV/vEJFiCASDZspO9iCDbyqFVoyltXU0qulXFKgq8l6X/z0Ivm7hc0jLJBEkr5OmMzZWRi1xIhLAXB8zVa6pzb3RZteHb+3hB29b/27kty9xA4jDxyMLNYq4/iUlWse+oNWqM90TE1W1VvcyhHp1X0JGpTNCgUKBAoAj+J41lEgiy544+oxcZgoY5FuvfM3c6AAk1Tuqu2OEdP4e0+VWp577C+IZcNhooJWZ43QxliQHXJGTmVrm5uBYb3I1rHPRM46hy1wWdykmfq2BCTzRZCotl1BbqzMLG2YgDMdTSrgjnNbsosXECuEjMcJ/0ia5LmxY7K0j+eUHQbDQCp6NFzZmahfQtKLnLr2IXDQiNQg2HnqT5knuSdSa2YRUVg8zuK869Rzk+ptp5XCgAoAKACgAoAKAM3oDsRnHhKIicOY0lLxjM408TBPEbbeLeoK72R3I2dHjTuLiNGvzHt9RtwHHzSCaKYxGeEhS0XijOYEr+ncVFbV3Vi/cua1ptGyrxa+4+xEw8oyYiTq8QkEpHuxxk5BffcAgHyH6mhWuZbpE9xr1GjRVKyjj5fX9ScwGHlEzaCKCNRHFGtsrA+LPa2hG1OpU3Gb9irf39KtZwUnuqd/j+dSVqzk5/D6mqTFIrqjMA73yKd2yi5t8BSOaTxkmp29SUHVUXti1l9iEl4hHgWP2nEO/WcsmZdEA7XGyi41qFzVOXqZsO2lqNLNvTS28P5J6GQMAykFSLgg3BB7g1OmnyYVSnKnJxkuUUxecThy/2lkkzNJkWK2ePIxXLKvYEWIas/7W1JqSO1qeHaVWFOdF49xHBeATYgpiJ5pI160k0cIGqZ3Le8dRcEfKilbOUvMfAmo63Tt6bs6cVLCSz17f5yWXjMWIdWSExoGFs7FswvvZQtj+tXKkZPhdDndPrWlGXmVsuSfTHBv4Pw9cPCkKm4QWue57n9adThtWCvfXbuazqMeU9vBTSzwZgw0kqs0YWwJAzE+LLobWGguCL66g6VzF94kp2twqWM+7OusvDHnUFUnJptZS+prglDC9iNwQdwQbEH1BBFdDb1o1qaqR6M5m8tp21WVKfYXHCZZFhRirOCSwsSqjdhfS+wF+59KbXq7Imno1grqqm1wuoubl/7LNGI5GVJCyLIwDlHbUpLmH3kUlrWbUMBYi4rInJyfJ6FSpwprEFg2Jy2iTwLMUk8TFIkTpRpkQkyFCzZj4gu4HiFIkTOp2NyYhMAhwuH8b53dVO0SyHN94R2BuANzp6mpqVFzZnX9/TtIbpPn2GEatcs7F3b3mb6ADZVHYCtWnTVNHnt/fVb6pl/ghsY36Bxgc5BJly/h6WYRlv7wbxX8tPWqn2l+Z8HRx0OL0//AO8ZX5cDsitA4zHOAoECgAoAKACgAoAKANc8CurIwurAgg9wabKCksMlpVpUpqcXyhlwXgkWEVliB8RzMWNyTa2pplKkqawi3f6lWvWnV7EjUpQCkHRSyskXw9JA0ks7Zc7BFTNdQFNlIP5mvUME022alw6c4RpUFnast/hz+A14/D0FnxcYzTBFC59VSxykrf3fCTfXWm1o4/uLsW9Irqttsqi9Lz/yyExeLbEoyTYiHCzxIwd1ZZI5IJQL5CpNmuo03/Ws+pV87qdZb2i09tUo5T/nsPOSOJxszwQCQwRKhWR9i1rNb8qmwIUm41q1a1OMGDr1jwq3/s+yG3NKYeSeGOFI3xUksbMy2YqiMGJJB72HyBpKsYSmsE2lzuaFvUlXbUMcZ/nuXYmr8VhHGTluk2FKMCgAI0NNksrBJTntkpY6EPi+KSYLpyyFXJLKVTMpYCNso1JAAKoSbHxMT6Vy934f+15hHhyfX+f4PT9G1B3bjCEcYQ45Y+0Y3qOsQiR5GbqMcy290hE0ZmupuTZbnc7VpUKT0+krdvLSK2q6Eri83zlwvYnsdPHwwCQIWVrGWaQliQNCMw9wgXYCwU2OxqGVSU+WaFtb0aENtNYLDxDCJiYWQnwuBZl3GoZWU+YIVh8BTCxgpqcXl6j58v20L0SADkiTQtLruZTlZVB2AB901PSpOcvgzNTvo2dLd3fQxDEEFhck6ljqWPmx7mteEVFYPObm4q15uc31FYjDNIBFGbPICL/lTZ3+QNh6kVXr1dqwbmj6Z5rVWXQk+PYYDAy4eJdWi6MK/wARGRB8e9/JTWWp+rJ3coLZt+CLhlDqrLsQCK3YPMUeTXMPLqyj7MXTiAKACgAoAKACgAoAKACgAoAKAK/zri0jgTqhzE0qq4jsGYBWcKCdruqajWql1uUfSdL4apwncvf2j+xHT8x4iCBFkwzyyuq5Ct2Rgw2fS+YAgEW7GovOntw0Xo6Za1Lh1aVXbh8r+MZcF5EzuZsUqJc3EMQygehtt8Bem0bVt5kS6j4gjSXl0Hl+5eoIVRQiKFUaBRoKvxhGHQ4+vcVa8t03lhFCq+6qr8FA/YUqivYSdxUn96TZspxCwoECgDTisQI1udewHmbaD6H5A02csIuWFs7isoJfU5nJjziGMrsWY+fYb5QOwHlWtp8afl7odX1PcdKtaVvQUafsky+ezbmtIQcLOwVSSYnOguxJKsToNTpWNq1jJVHUguH1K19bNTc49GdL66MNGVgd7EEH0NYbz3RnLK7Fe5WxqRSS4HqKxh8cViD9yxOVTb8SG6kb2ynvS5yDTNE/AJ58Y8jydKLp5V6OUklW8GfqKdQC527gU+nOcOhUubOjXWKqyb35ZlHuYhWHlJFf6oy/tVn7ZNmO/DdpnPJDJiMThsZ0BHFO8q9WRkzRmONTlRRnYjU5iNR3qnUqSk+TetrSFKO2CJDH4OWSNiDaYqVTUqEDXBCsAbMQbF9/KwpnyW3TysFdwbmKdMORb7pi2vhJUgAxqTcAXIJsATqBWlZ1W+DjPEtjTjTVZLkl60TimFAgUChSZF292gpRoUAFABQAUAFABQBhlB3APxpGk+o+E5QeYvAoGjCBTkujMUuBueMBQAUCBQAUAFDFRW+ecaIYVe+v3qgDfxwvHcX8iwqlefcOq8KvbcS9PbqcjwWPaM6bd/IfLytVe1u6lu8wZ39O4nSlmLLFJjlSwkBQlVazDsyhgfmDeuio6vQmvXwzXp6hTa9fBj7TEoLKRoLnL8L6gelJUvLHlvDf0GzuLV5eP0HXLnM2HjdlYGA51eLExAXiYKVOdG95WGjDvXNXU4znmCwjHqyUnwddbiuMw8IllxHD5I21VwssecdggUtmYm+36VBlkRvwHMWMdA7YFVvspnCtbzKlNL72Jv50mWKQmKw2LlxrTojQdSOKMktDIF6ZJNxuVsTa3emvkVNpkj1MVErMWinRQTYqYX0BOtgyk2HpQlyPdRpDWSPPJ1SSAQCEuCA1j4s2UEsQba/qa1rWhjlnB6/q/n/2YduoqSS3Y2FrtbRb6DMe1zVqVRReGYFGyq1qbqRXCF08qM0yzgMq5lUnUs2wHmB3Y7AaVBWq7Vwa2mafG4e6rLbFCpVizR9GMjLmzSMLM9xYXJsxPfYDyqGhGo5bpGtrVazVBUqOMo2VdOSCgAoAKACgAoAKBQoyGGFqBMhQKFAgGgAoFNU2ICkLqzt7qIMzH4L5ep0qOdWMVyXbXT69zLEFx7j3CcBxMovIww66aLaST1vcZF+Wb41RqXj6I62z8M0IpOs8s4/zRjiIGaRneTEO6wljrHBBLYnYXMji22yVVqVHPqdHQtqVusUlgjoeXGfEQYQD742eck6RKdSGO1kTxE+ZqPsS89DVjkXFS4qa5yRqxBH5VYRQrbzPhAHfWjoJ9TpXsd5eixGAZ5BID1HS6uVBFhe4Gh3IsfWh8h9CbxvsdwUjlw8qXNyFI876aaX9KRghUHLL8PcHDYJMQigfeGb74eYRHUqo9FIpQJHDcxRMwjfNDKdMk4yEn+E+63yNIxSSYa9/677aikFXwMuPm2HmtpeMqL+b+AfUjSnR68EdWW2DbGLDX4aVuwXpR5NXnmpJruNMRJl6ovpLBIn/AOxbFPnYsvzXyqpcxe9NHRaJcRVtVpy9h1V2PRHMTxl4MZBe9hfzsL/rRtWcjvNnt254M0qGMKBAoAKACgApJNJZY6EXJ4SyO8Fgy5F9q5vV9fo21OShJOWHjnPPbJ0+keH6lWop1k1HPRrGTbNwp83hy5fUm4+lZNt4tSp+tcmvceFac55jJpDheHALbW579hby0qi/FtWVdbklEuw8OW9Oi4LLb7jB8Ew3/nXX2+uWdaKe5Z+qOUq+HLuEnjp9Bsa2ITU1mPQwalOVOThLqgpxGFqGLHl4E4PDyYlisJyoCQ82hAINisYPvP67Dvc6VRr3OFiPU6rStA8xqpWXp7LoW3h3DIcOPAvib3mOrt6ux1P7fCs+UpSeWdnRo06MdkFhCsbjAiu5OiqzaegJ1ppK3g8ucLhkx2LijuTdvxHRIwTI/oFAzGlEJzE8V+44hi1FmxmI6CnyjYmVx6DII1/xGm9RyIvFRyw4ZYCpDTlZ3FvGRYrCtuwuWbbuKURnoH2d8HbB8Phhf+01dx5M5J+lwKBCzq1AGb0YAb8R4dFOhSaJJF8nUMPrSAVHGcDnwIL4Nmmw41fDOxZ1G5OHcntr4G+AtSDo9RjieLpiuisTZlzdZrixAjNlVlOqt1ex/wBmas2kd0zG127dG1eOrHNbKPNXzyxLoDa4vlNx6GxF/wBCaRxT6j4VJRTUX1EtOoNiyg+RIB19KTdH3HK3qtblF498GynEWGFAgUAFABQAUC9hEoBFu50Ft79retUr6tCnRk5exp6Vb1qleDgs8oncZi+mqjdyP+5/WvH6tONWrKpnuev2lJzSTIyTHSH8ZHw0pY+noaKt4LsbcLxFl94lh61FUpKp9RlS3TXpJaOUMpK/L51Xg5U5JP3KE6eOGQmMjytXsukXUK1tHazyrX7SVG6lLszRWoYQvCcObEuYwSsS/wBq40JuP7ND2JB1I2HqdKVzcbVhHVaDpHmvzqq4XT5LnBEkSKiAKqgKqgWAA0sBWZy+WdxhLhGhmJJPalEOb+2TmQYfDjDofvZ9G8xGNyCPM2H60CnLuU1ny4kwxgtJEYhIWyBAxu4T8zMotYbDW/mgCRxZUOETp3TD3kdG0DSlyWuANRpGvrl9aBDq3IPKUjS/5Qx9mxDkyJGfwE/ia/cLYBdABRgU6WP61pQMg0AZBoAWr01gKY0iF6lP5i4QIHfExIMr264A1sP9Ytt7fiHffca3LWooPkw9csJ3NH09hkpBFxqK1Vh8o87mnGTjIVSkZgSsgbKEYNoyyAlT/Mf1pVetR3PJu6Zq8rZOElmLNeHiyoq3vYAX87C3epoppLJlXFSNSrKSWMs2U4gCgAoAZtxfDgkGeG43Gdf+NLtfsW/sFz/+bNUvHcMu80fyOb/03pNsvYlp6ZcS6xx9ReF50wURN2Zm2BWMnT0JG1Yes6VXvYqMODr9BgrOm/M6+5HcQ57w7PcJMQe+VRb9XH0rBfhCv5eI4yddR1ehFYbMf534a41fX+Hb43qovCd+s/d/P/osf1q193/PxCTnDDLfxMfghNNj4Uvn1x+v7C/1i37P/H7m+D2gwRAhY5JLm9wAulv4iDv6VYj4Mup/fkl+JnXOrU3L0icVz9h5LExzj0sht8PvK6zS9GdjT2Raf8+hyusUnfyWHhIRheZFxDCLDxydVyFXOFsCdycrHQC5+VaFbdCG5mXa6C5VfVJNHT+H4RMPEsa7KNzqSe5J7knWsN5fLO5pxUVtXQQ8t9bUDmJJpUByPmbhi43imIBBLxGGGIaW/s3kYkMCDqCPK96b3FSz0J3hvAJ8KhmZoFdFmBsHkPjy7uWTMVCgDwaAka3pM+xLs4KPyLwIYvisrOA0UEkjkfmKNlQHta9j8qVdCE7mrkDelAVHLajIC431uaBBbSjzoFF9ajAGY3NGAHFNfAFAMXSleHYqWcCxACs7EAE7gC3wuBWra1VJYOD8Q6e6NTzY9GLtVw5rAUAFAYCjIYCgQKAOP1byegBRkApAClAKE8AAoQCshtext50ZTeGxyg8ZwJtRjsNOo+yPgpRHxbi2fwRA/lG7fM6fL1rG1KsnJQXY1bKntW59y/zOCd6zi4+RBF6BTCprSginYjgpi4oZVsUxC9Vre8rRAxn4g9UfpTJfJJSRVvaDxSZZujAXdpSqhUuwVo2JvYfi+8FvIpftSRFnLsWf2b8pnAQHqf28ti+t8oA0S/prf1p+CItzUCCQ1JkXAE0AKY0rAygoQDmLQUAOIqRgVD2mROkMeLit1MOxuDqDFLZHBt2vkb0yVPac1FHOEyteUY1KTUlk5pJzhiTsUX4Lf/1E1v8AlJM5ZaVbZzt/U1pzXigb5wfQotvoAfrR5cR39Ntv9v6s3/55Yjyi/wB1v+ek8pe5G9ItW84f5sS3OOJP+zHqFP8ANiKPKXuH9ItfZ/mITm3Ej8Sn4oP5WpfLQv8ASbX/AG/q/wBxf+eOJ/8Ax/7n/Wk8pe7F/pdr/t/V/uV+pTQCgApUsgFIAUAb8Bh+pLHHe2d0QfFmCj6mmVZ7IOXsSUo7pqJ3Kfh+Hw2DYMqLCqHMCBrobXP5ixHzrnvNqTqZzybKpxjH4OF8KwbTSQwrq8jon6nxH5C5+Vb9ar5VLc+uDKhT8yrhdD0JholijSNBZEUKvwUWrm2nJts2cJRwgOp1oAyG86RtLqLgz1QO1CeeRyGPEeGLM0b53R0zBXQgHKw1Ugg3FwD8QKJLPQVP2FcP4fHEAERQVB8RF2NzqS25JOp+NGPYa+WSKKBSpiDec60jA0ofkKQU2Af9qcIKU/OkyIKUjtS5QG9dRajIouJjahgjXxLBrPE8T6q6shHowKn970KW1poHjHJ5xmgMbMhNyjFSf7pt/KunhLdFS9zAqLEmvkTThgUAFABQAUAFABQBffZty7hsSkksy9RkcL0zsBa+Ygam/r5Vl6jcTpy2xZoW1vGUN0ia5z5HheIyYVBHKozGNdFYDcW7Nba29qis76ae2XRkta1g1mJydWuLitky+g+4EP8AS8NqAFnjdieyo2dj+gNQ3CzRkkT2zSqJsk+beapMc1rlYAbol9wNmcbFtj6VHaWqopN9SS5uXOTS6En7J+H9TFySm4WCPT+/J4b/ACUN/vVW1OouIonsY+lyOrE317VkZLwkAnQbU4UheM82YTCm0kmZ9RkjGc39SNF+ZqWla1KrzFcDJ3MaawyqYz2osT93hkA7dRyT8wtv3rQjpi/9pFKWoeyG0XtMmv44IiP4Syn6k0r0yLXEhPt7/wBpdeVeYRjYjIsRjAJUnOG1GtgN9qyqsHRltZfhLMclgDb0g40tekENTfrTRRx0zoDuacIJaMj4U0BeXyoATxTiEeGhMstwi2uQC25sNB60ZFEf5V+/SAxOA6l0kOQK2WxZcubOCAw3ApQZJLSewj6HnXmAg4rEFdutJb/fNdNQ/wBKP0RhVf8AUl9RhUpGFABQAUAFABQAUAOOHY+XDv1IZGje1iVNri4NjpUVWjGrHEiWnVlDoWLhXP2MjkVppOslxdXVbgX1ysoBB71Sq6bFrMS1C9kupWcS4Z3ZRZWd2UeQLEgfoa0oxlGKT7FKbzJs104aBNJnHIp1z2YYLp4FWIAMzvKfUXyKT8l+tc5eS31WzbopxposuOxKxIXdwiLqWY2AHz7nsKrwzN4iiXKXLOYc089yThosPeKEixOzv53P4R6Cty3sVTeZ9TLr3bnxHoUxRar7KZmkEA0IDrPsuiK4BWP43c/oco/audvOasjdp/dRbs1tO9QPjglM5Wbb9aTGXyGO5TOOe0GHDS9CFPtEoOUtfLGjHzYAk2vrbaxqwqEtu7oiONVSeEWjhCuV6jyrLI4BLR6RgDUCMXPhGviOp71BjgkH/e1NENuXb+vpTkKVHmzg7YktI72iRXDfelBGUYnMygeIFddSNQtIBK8oRvLhsLiZ8xn6GW7aEq7BszLsHYKhJ+NC+QH3MXFxhsNLMSLopsPNjoo+ZIqWnTdSaihk57Itnnm576nv8a6XCXCMKTy2wpc4Glz5e5EeUB5yyKdQijxW/iJ0W9UK96ovbD8y5Rtd3Mh3zNyPHFhZZ4S6tEMxVzcML6gGwsaioX05VFCRLK1goNlBrTM4KACgAoAKAMZqOopmlECkARM1lJ8hSS6N/A6CzJI77wrDCGKOMbRoqWG1wNfreuYm/U8HQxxhHMfaLxozT9FT93DofIyfiPyvlHwNbVhQ2U976syb2runtRU6vFIe8H4VLipRFCuZzrroAPNj2FMq1I0obpElOnKo8IkeZ+CRYPLF1GkxFgz5bCNQdhr4iT/KobatKrmWOCWtSjT47kAzW1NWSvjPQ7nyhhOjgYE8owfm3iP1Jrma0m5t/JvxjiCJRfIDU0xtId3Kx7S+ZDhIFgia004IDD8CC2Zh5MRoPjep7Wi6s1joRXE1CDZz7kbAK0zOwBWGMnX8zHKLd7jU1qX9Xy6ajHuUrKLlJyZfOHmXC3EDI0ZJPRe41N79NgfDfyItWI/c0yd5d46MXEJhFIim+UtlINiRoynXUelNEHXF2dlQRuULSoot5ak6+Vgb0vYEbuNYASL7sbA2zCRSQwBBA0Ya3A30oAyk0hBIVDbQqLqw02sbg6UIU5Dz5zV9scRxZlgjJ3uC77ZivYLqAD5k1u2Vv5cd76sybqu5PauhVauspDvhWN6EqyZFkK6hX92/YkDe29NnDfHbnA+EtrzgtPD/AGl4uM+NIXXuApQ/Igmqc9NptcNr8S0r2WeUJ5n9oMmLhMKxCJGtmOYsSAb22FhSULFU57pPIVbtzjtSKbV8pBQA6wXDZpr9KKSS25RCwHxIFMnVhB4bRJGnOSykN5oyjFXBVhurCx/Q06MoyWYvI1xa6od8FMAmQ4nMYh7wTc+XrbztTK2/Y9j5HU9u71dDr2H4ThZIgY4oWibuF/n731vXP1J1Yyy28mzGFOUeCn818jZF6uFBNtWi7211S+/bTfTvWjaX7fpqFSvaLGYlE/rXStTryjOaw8MecEwnVxOHiP4pUuPRWDN8rA1Bcy2UpNk9ss1Edl5h4j9nw0sw3VSV9Wa+T/zEVhW9LzaiRrVZ7IM4ezE3J3JJPxOp+tdJ8Iwm8vJikEL37M+P4bCrOJm6bsQVYgm62ta4G4NZt/Qq1MbOUaFnUjFPLKpzDjRPipplJKuy5b3vlVFQaHb3b/OrdtSdOmosr3NVVJ5Q2wGCM8scQF+o6oR6E6/S9OuJ7KbYlvHdUR361gANhYfyrm3ybgqbERwo80pARFLEnYWH79hRtzwElxk4Jxrir4vESYiTdzZV/Kg91bV0NrQ8qC+TGua2+WF2LfyHhLQF7ayOWBP5UGUWPlfPWZqFTNXBfs44plixuI6aNLID041LvkOtlF+/9a1Rgm5YLX1Iz2ZcV60SRLdfs6zZkOxEjqYyTbU+/wDpU1Wi6T2yI6c1NZRY+PcXEOKwMOmsueTXUBg0SH4ZmJ/w1VnUjFpMswoTmpSj0XUss+ulSED4IDmbiD4bDyYiMDMiBbHvmOVSf7pN/p3qSjT31FEbUlsg5HDB66102ehgt5eQpBAoAKXABRhgFIAUAd75g47Dw+G+UKuyKgAzHXRBoPnXNU6c68sI3pzjSjk5HzDzdPjLhxGEOyhQSLfxG5rat7NUuc5Zl1blz4wQFXHkqlo5D5kOFnWN9YJDZr/hPZh87VSvaCnDcuqLlrVw8NnX5YfLz7b1gtPPBrroVvinJGDmkMjowc3J6bFLk7lgNCT51Zp3dWmsJkUqVOfVG/gvKeGwrM8SeO1rlmYgHyLHT6UVbipUXqYkKEIvKIb2q9T7LFa+Tq/eH/D4b/M1Y09pVOSC9z5Zy6tkyQpcAFHQAoAuPs0wIbEGZtolIU/xv2Hmct/1rP1KeIKKL9jHMmzq0Jvc3AA3J2A7k3rFRpvCOR8/81DGP0IT/o0Z1P8AtXHff3B2Hc61rWNquJz/AAM+6uWvREqqxM7BF95zlHxPf5C5+VX69TZTcinQhvqJM65w/Dx4eEDMERE959BlUbtXNyk5vPubm1QiUDmvmY4u8UVxhwQSzCzSkbabBL62tetSzs2n5k/yKFzdZ9MS0eyKEFcS3cvEvyCu37mo9T++mPsX/bZA8bx74rESSqbMz2iI7KjHpEfRj6sa5WtV/u5XZne2VqoWbUuNybZ1jhXFVxOHjnQgh1BNvwkaMPiGDCthNYOQmsPBC8/Nbh89vJB//VKs2n+tEr3H+k/ozjNdCYYUAO+GcNlxDlIULsN7WAH94k2FUr7ULezg5VpJfGcE9K3nU+6izJ7OMUVv1IQ35SX+pC/tXLy8b2iqbdvHv/OC8tLljOSscS4fLh5DFMmVwL73BF7XBG4rqLHUqF7T8yi/1yUq1vOk/UNaulcKAN+Nxkkzl5XaRj3Y33107AegpsKcILEVgknUlP7zNcELOwRFLO2gVdSfhUdavChDfUeEFOlKo8RLLFyBjmXMViU2vlaTxfDRSL/OudqeLrCE9uc/l+5d/plUr3EMFJA5jmQxva9m7/A7N8q3bO9oXcN1F5KtWhOk+TonKHPqZFhxV1ZRlWXcMBsH7g20vrtVG4s5KW6CL9vdprbIucXFIHAYTREG1rSL/M1RcGnyi1uh1yReP5ww0c0cKujBmtIwbwoLG2oHiOa2nYAmnxoVWspcDZVYZxkmsbh0kUo6hka4KnUEHz+XeoYzaH7E1llbHs/wIfN03t+UyNl/Tyq2r2slhMhdvTfOBxzHwTALBaYQwL7qsAFIa2hUgXa3z70ylXrxqZjyR1KVPbhnGHWxIuDYkXGxsbXHod66FNtJsypLDwjFKNLXyZzjHgo2imgdwXLq0didQBYgj49+9Zl5a1Kk1KJpW1enCGH1NHNnOk+OvGB0cP8A7NTdntt1GAGn8I0+NPt7CMHulyyOvd7uIlaA8hp8NK0crOCnhvkk+W8XDFOZJ2KhEOQhS12OhsB3y/uaz76FSaSh07l2ylBZ3dRXMnHnxjAHwwqfCnn5M/mfSnW1lGmsy5YlxdObaRF1feOxRL/7MsSVw+Ny7r4wPO0LEa/EVian99GvYL0ZK1w/DlhHGpILBEU7kE2UE+etcpCO+tj5PRpz8m03e0V3x2SJPgHOZgxUjWH2SRgMg/AFURpIt++VQWGl9TXYz0+LpLa+cHmsrzNR8dzo/MkQkwGJAIKtA7KRYg2XMCLdtBWdQTjVin7otyeY5+DhY2FdK+iMEXFEXZVX3mZVHxY2FQ3FXyqUp+yJaMFOoos7pwLg8WEiEUQ0GrE7s3ck/GvDtTv6l5cSnUlxnhHUUqShHCG/F+ZsLhWCTy5XNjlCs5se5CKbD40600O7u4OdNcCVK8IPDY25l4RHxDCnIVdgC8Lqb+Le1/I7EVe0e9r6XdqM+F3Q2vThWgcXibMAdr9juPQ17NBqSTXc5eUXFtMVTd8fcTAVJj3EOr+zTgyxYZZ2UdWYFs1tRGfcAPqBm0/NXkfi3VZVrp0YPhfkzpLKh5cFnqHHOfYsNOYelJIUIDsrIBcqGsLnUgEeWt6NO8I17ugqzeM9BK1/Tpz2sfOMJxfDEWuL97B42tuLHTf4HWoXC+0Gvl/d+HwSxnTuI8HIcdgngkeKT34zlbSwPcEfFSp+der2V5G6oxrR7nPV6Xlz2mhIrsFVbsxsABck+QA1NTVZ04LdUeF8kcYym8LksUHJOKaMyyiLDoty3XcghRuxVFb9CRWDV8UWkavk08yfbHQvx06eN0mPeW+fpcLeKS+JgXRH9ySw9GJuN7ZtdtatqxlVh5nRvsxzuoRe32J7F+1KMKejhpC5H+sZFUfHKWPyFMhpdTPMkPd7TS9zn/FuKzYqQyTuXbYDZVHko7CtWjRhSjiKM2rWlUeWNsPh3kYJGjO52VRcn5eXrsKZcXVK3jvqvCEp05VHiJb8P7NsSygtLEh/Lq9h6kafpeuTufGtpSqbYwcvnj9zRhpcmuWQXMXL02CZRLlKvcK6+6SNcpuNDbt3tWzpOvW2opqnlP2ILmylRWc5Q65Q5aGNds0oiRCgY6FiXvlVQdLmx1NaN1cugk0s5I7agqreWS3PkeGwsSYPDAhiwklbdiApChzuLk3t/CKr2TqVZOpMnudlKGyJSa0UzPCgQKALd7N+JxRyzwzOqLPHYMxsAwutiTpqD9KzdSpb4qcTQsq23gRj8MuBQXKmYXWMB0ZdAVDqFJNspvma2oFh3rKsdP31t+Pk3b/V5SoKn2WCrQQs1lRHc7eBS362GldBXu6Nuv7kkjmKdCpU5iidw+O4lDh3wohnEMikZekZCoOjBCl8ot5/Sst6hptSakpLOfhf5wXvJuYRwV+9iVOhGhB0It5g6itinVhUWYvK+DPnTlD7ywSHL/8A93hr/wDiIf8A3Fqpqif2Spj2JLV4qo7bxbGrBDLMw0jQsR527fM2rxDT7R3d3Giu7OnnLbBs4m+DeXDyY/ESFWllyLZQc75CTcltEGUr56V7HQrxtqsbGhHost8JGNVpKpHzHyXv2TZujPcEJ1AQb6XK+O30JNcX42VJ3MNi9WOcFrTd+x7igcZmV8RO6WCtLIVt5Zz+51+deg6bCULWEZdcGRdY814GdWvLj7Ir5Z0GD2affXkkUwZicq5sxW9wpJt2sCfjXBXPjajKk4U4vJt0tN2y3NnRI1CgAaAAAegGgFedyrOpW8yfOXn9TVxxg5FzHyq8KYjEtMmUTsFBVruWkIPfwnMTYa3tuK9a0rXac5UrSEH0XPtwYteyT3VGzT7Pup9vi6bEAhup5FAp0I882S3zqbxUqP2CTqLLw8e+exFprl5nBu59w0kmOkkSKRkbIisis4do0AY6XsQxya2Hgqt4dvbe2slGrUWfbP6E19QnOosL3LvyTymuEQSP4p3UFifwAgHIvlrue9cb4h8QTvKrp05ehN/H0L9vawpJcckH7W+JOgggBypJndzf3slgFIttdg3yFa3giyhKUq88ce+PYg1KbUMIrPAuU8TixmVOnGdnluoP90WzN+lvWur1LxJaWmVnc/ZGfQ0+pPmXCLRh/ZiP9ZiSfRIwv1Zj+1ctW8dyz/agW1pUe7Y9j9m2G7yzH5oP/hVF+Ob19kTLTKPt+pO8E5fw2BRzGCL3Z5JDma3q3ZR5DSsm81e81Sag3nPZdP59SzSoQpLgqvFvaUAWXDRZgDZZZDYH1CDUjyuRXQ6f4IlOKncPC9inX1OMXiHJqbjh4hw3GidFDQRmRWXNbMqM6NrsQy2tfUH1tU0tL/pGo0Y0ZPE2sr8cf4H06yuKTb+hSMDxCWElopGjJFiUNtK9ClGE4rcsmDGcoP0s0SOWJZiSxNySbknzJPenpJLb0wNbb5Ymh9RApAME0PjLfQXqTXC+UsXiQGSG0Z/HIwQH4A+Ij1tasG98S6fbemUsv4WS7SsKsuehI/8A06xgGghv5B/55azKfjaxctryl9CaWmVPfJr4PzJNw5JsP0cspa920KErbVdm0tbW2nerdzpVtrM4XG/MfZf8jI3FS2j5eB/ypztiOvHHiJDJHIwS5VQVZtFN1A0vYfOs/WvC1qrWVSgsOKb/AC5LFrfznUUZdy9cx8uQ4xMsgswvlddGU+fr8DvXC6ZrNzYVU1JuPddTRq0I1I4wcjPCpIcamGb+1EyZbfiAOYMuuxUfLXyr1WrqVC502VZS6r9WYsLaVOul2Oq8/YJ5sBOkereBvK4jkWRgPiFI+deX6BXp2+oxnPo28P8AM268XKk0vYoPJnMMEKPBi06kJfqITGJApIs1wRf12vqa9A17Srm4krmzeG++TKtLqEI7KnYkeZedYRAcPgAAHBDSCMxKob3sqsASxFxe2lZOl+GLqVyq17zj3ef3LFe/hGOKZQ1FtBtXoKSXQwm89RV6duXsIehmr5wR2RinZEwQnFeCCXqKyLLDIwkaMsUZXAtmRhpuAbG3fWt2y1Ly3Galtku/7kc4blhmjg3ABApWGIQBwQ8hkMstr6AaWB3/ABWHkas32sTuPXVnua6LGF/2MpUIQ+6sFgijCqFXQAWFc/Ou5NvL/MnwhVQ8ZFGPEuDwYho2mjWQxEsmbUAkWOmx2H6CrltqFxbJxpTwmNcVLqPqrTqSnLdJ5YqWOgU3KzwKFNA597WOIsBDhwPDIGkc+eQqFX9ST8hXofgfT6c3K4l1XQy9TquMNq7nOWlANyR8zvf/AK16POcY8OSX4oxIpt9Mlo4TwbG4mAwRoIoGbM5cNGH2tdipLAdgNK5nUtY021qebN7prolzj8v3NK3o15Q2pYRNYf2Ymwz4kA9wsdx8iWH7Vh1PHiT9FMlWlLvIxifZkbfd4gE/xxkfsxp1Px5Fv108IJaUscSKzxnlXFYUFpI8yA+/Fmca+Yy5h8xaunsvENldr0yw/Z8f5KVWyqQfHJELA5NhHKT6Ruf0sN60ZXttHrUj+aIvstX2LLyZyxNNiY3likSFLu3UjZMxHuqA4BIzWJP8Pxrndf16jStnGjNOXwy7aWclLM0dF5s4+MFD1LBnYhUS9rnvc+QF/pXA6For1Sq4ybwu5p3NwqEc4KPw72hT9dTME6R0ZUW1gSPFckk2rtK/gy1VtKNPO/s/5wZ0NUlvWeg39o/FIMRLC0Dh7RsGI2FyCo+OrXHwq14Usrm1oyhWXfj6EWoVITacWVjBC8sQG5kQD4lhXSXcoqhNvok/8FS2i3Vjj3R6BavArjirJL3OqXQiuKYVBLBiCilkbp5juFl8O9tPHk+taljcVJUJ2+eMZx/PqxkorOSVNY6zCWU+UP6nNuavZ+4YyYMXDG7QkgW9UJ7X7V6PoHi2GxUbp4x0Zl3WnqWZQ6lCZSCQQQVJBB0II3Brv6VSNWCnB5TMWcHF4ZinjAoA9DtXzkjsjFKAUAFLkApACgAoAKACgAoAacR4ZFOAJo1cDUZu3wt8B+laFlqdxaJqjLGRk6cZ9RWE4dDELRxRoPJUUfsKSvqVzXe6pMI04x6IdVTct2W2PMUwAFL2AyDSpyXKEwgJNPdSo3y2GEYNNbfd5ApvPXKs+MlheJ1AUFWVyQBdr5xYantb4V2nhzX7fToSjUjlso3ttKtjDIzD+zE/jxIvf8Ef/M9aVXx2lL+3Syvl/wDRXWlxfVsXivZj4R0sT4u/US4/8pBH1ptLx228VKSS74YPSl2Y95V5F+zy9WdkkZCDGFvlBGzHMPeHbyqjrvit3dPy6HCxyT21iqTyXauIzzlmga8RCJFKMLgixH/D1p9Cq6U1JAMIMS8QyzB2CgWlVC2YebKoLBhoDpY73rRnbQuHvpvGezG5xwL/AMsQhwhYqScozo6AnyzMoW/z1qF6fVUXJc/RhuRD8ycjQYpzIGaKU7soFmNrXZTudta29K8UXFjDy5rcipXs41eTnXMnLM2CI6hDo2iyKLAnyIJOU29fOvS9J1qjqUMw4a7GNc2kqL+CDzVreZH2/R/sVdrO98VwkkmTI1rHUEkdxrp3sCPnevnu2q06ed66/wAwde02NoMJiwEDTqxCAM2QDM1gpe1rDbPbzYja1Szq2jbcYNc8LPRdcdefbPss9RMS9xWGw+KBu8iMM17AW0vcj3fS3+InXSkqVLVrEItcfzv+P4AlISmExQDffKSRpmCnKbR7ZUHfrb33T1pXVtW16OM9s8r1e7f/AM9PkMSEQx4su93AAC2JC5Sckt7ALe2YwE+LsbW1FOnK0UViOevvnrHrzjON2OPbOeGHqMy4TFt07yrYZC9hlJKy5jrY6FABt2PnoRq2kd2IPvjvhOOPjvz+XsGJCJocWkBAcNJlUDKF0NmGl0ta/T1IP4thqFjO0nWTccRy+uenHz1+90a7dejT1YHwjn6diw6lyb3G19h4LDTvY/8ACu5UPMzj0+34fX/kdzg1y4fEG9pcviJBXLfLrYeJDp7vrcHXW1PjUtlj0Z47568ez+vx8dxMMkMOGCgObt3PnVWbi5Nx6DkLNNABSAFABQBm1HIBagDFhQBmwo5AxalAwRQBi1KAWoAKACgDNqQDEiBgVYAgixB1BHqDUtKrKnLKEwacDhBECqk5b3VTrl9FO9vQk2qWvdOtH1JZBLAY7BJMhjlUMjbg/SpbO8na11Ug2muuO42UVKOGRn+Z+A/8Ov6n/hXY/wDlfzL8yr9mj7L8icNefF0KAMUAFABQAUAZ/r9qAMUAFABQBg0oGRSAFABQAUAZoAxQAUAYH9fSlAKAM0AFAB/X7UAYH9fSgDNAGf6+tSr7ogNSVOoIQaKP30JPoxdbZA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82550" y="-1600200"/>
            <a:ext cx="333375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3" name="AutoShape 9" descr="data:image/jpeg;base64,/9j/4AAQSkZJRgABAQAAAQABAAD/2wCEAAkGBxQSEhUUExQWFhUXFxcXGBgWGBoXHRwcGBgcGBwcGBoYHCggHR0lGxwXITEhJSkrLi4uGB8zODMsNygtLiwBCgoKDg0OGxAQGywkICQsLCwsLCwsLCwsLCwsLCwsLCwsNCwsLCwsLCwsLCwsLCwsLCwsLCwsLCwsLCwsLCwsLP/AABEIAOEA4QMBEQACEQEDEQH/xAAcAAABBAMBAAAAAAAAAAAAAAAAAgQFBgEDBwj/xABIEAACAQIEBAMFBgMDCgUFAAABAgMAEQQSITEFBhNBIlFhBzJxgaEUI0JSkbFiwfAzcoIVFiRDU5LR0uHxVKKys8IXNGODo//EABwBAAEFAQEBAAAAAAAAAAAAAAABAgMEBQYHCP/EADYRAAIBAwMCBQEHAwQDAQAAAAABAgMEEQUSITFBBhMiUWFxFDKBkaHR8BUjsTNSweEWQmJT/9oADAMBAAIRAxEAPwC1V0R46FABQAUAFABQAUAFABQAUAFABQAUAFABQAUAFAqETyZVJsTYbDUn0A+NNm8IloU5VJqK7jEY0s6ZWGUlfDYG4KuWIO91KZdO5N6g81uRrLToQtpzl95EjVhYMVp9wpRoUAFABQAUAFABQAUAFABQAUAFABQAUAFABQAUChQGAoAKTIu3jJpxZfI3TAL28Oa9r+tqJN44JraFOVVKq+Aws+db2ykaMu+VhupI9aSMsjrqgqNRxXTsbqcVQoAKACgVDTiuKWKJncFgBbKNzcgAfqRrUNeoqcG5GhpdpUu7mNKn1KE+MJdXWR0NiLKWNs1rgaXFwADfXSuYqX9VvhYPabXw3Z04pVJOWevHX8Mcd+w9wvFZI5BIOoyAaxF2YsLnMRnNgbWtp2PnT6Gpzi8T5+StqfhC2r0m6SUfwx0/nf8AYs8eNlMMk2WLJGwU2drszKrKFBXS4ZNz3rZV+nzg4P8A8UWP9QfyOySiGUBZGXMuVgwPpfQhrAmxHwvVmncRmY97oNe35XqSWTEs1j7umZFJv3cEgAd7AZj5Ag0vnx3bUVoaVV8h1pcI3VO2ZiWQoECgAoAKACgAoAKACgAoAKACgAoAj+vK2IyqMsSDxlh75YXXIfTvtUO6Tmabo0IWuW8yfTHbnnJq5jwM0sX+jymOVDmW2zWHunW2vmQaKqbXBJpVehTquNdZT/QxjsVNNAGweUSMQLyeHp/mzKQfENrW7011G45RNbWVCldOFz93t8lRk5txmGl6MohxD2H9kbnXt4ANfS1VI3VTdt6nRT8P2NWDqxbivn/tl7GNURh5fu7qCQ+hFxcj1q+penJx32Nyr+VT5WepEcnu7riJmuBNiGdAdPAFCg/O1Mo56mlrjpx8unHrFc/qWCpznwoAKANbyeJUUFnckKotc233NgPWo6lWMFll2zsat1PbTK/zhLIkapJZFZxmBtlXJItgzFTdjfPYFRlW+u1Y2oVXUhiJ6P4Z02nY1Yzq8yIXBYZ5jaJHk21RSy623f3Roe5GxrAVCo+x6PV1K3gm92cexP8AD+UpDZpSQNCUjsDtfxTP4E/w5j8KuUrRJ5kzGu9blOLjSjj5fP8A1/kl8NwN/u/CkmGi1WHCy5bHQhvBlLEHXfe9X1joznm5NcisdEpvJDLI5TJIiyXuJGcxFZl0LsQSAWNxbQjehScegvlRqQxIbvjLSSoFcZCVEjZMxuFeaTKfCuY2GZ7KFVAoYkLTozw8larbwlT2S6GzhryFSZNdTlNrHLYHxCwsdT2BtYkC9hs0ZNx5PO9WoUaVXFJMdVMZQUAFABQAUAFABQAUAFABQAUAFADDj2IKYaVha4QgFthfw3Nuwvf5VDWltg2aukUVWu4Qf8wQPCebIo42E0jGNGZYsQVP3wXQ2H5gb77i1VqNzxyjf1Tw+51VKh+K9iLWbFcRkdsMGw2HYBXc6F7d9t7fl7Wue1I4yqy44J5SttNpJVnvmWngPLcGEH3a3fvI1ix89baC/YVap0IwRzN9q1e7fLxHskS7IDuAfiAf3qXBnQqzh91maVDW23lhQNCgAoFIzDSBp5c8alQyqkvVjjaMpY3Ac3F2zHY5go7Vk3jzPB6NoNrGlaqfd/uSeKxkzqS5UkC5fDgLdRsZJJrRADXUBt9KqN44Npt9URPDsVPipWjjKoqqCJ3Zp2126QYLGp3sQuwuKbuz0J4xz1IpOEyWMkzPLIHYeMNIrql87Rs5P3u5A2spApks9h0YroMsJJJhWglVokLo00ZiIAbUBxlY67+6CQQOxp0XwMqR9i88Ixv2mGecqI2kbMraKCUjjUOCfw51YgntvSPLQ+H3Rli8Ok07SrncWjPhfpRGRcwLs6gvIQuQDLe2XcVap28pGTfanb0IvcLw2DCsXsuYixyLlG976ksx/iZidBWpRpbDgNS1J3cuEkl0wOanMoKACgAoAKACgAoAKACgAoABQBoxeMWMFjeylA1hfKHJVWb+EkWvUcqsYvDL9vptavTc49EKxWHWRGRxdWFiPMfKllFTWGV6Vapb1FKHDRqXhsIjEXSTpqbquUWB87edIqUV2Jp6hczlu3vI5VbCw2G1PUUuhVnUlPmTyZpRgUAFABQAUAFAYI3HwtGxnjvfL94gKqWC6gqxRsrAX2Ave1xvVO5t1NZR02h6y7d+TU5i+hp4Twv7TGmYRyK5kM0mvUSVWvmEpY5lJtZMoXKe/fHllPDPQKajJKS6Fl4Rwz7NGyqTKzM7kvZSxYbeEaAAADyAoxwT9BfD5Jy7LNHGF3Vkctrc3UqwvcC2oNtdBQkCyV3m/GlhFhkg8Mjx5WOQxvla/TWzZrM2Qdt/jQvgjqdBxxjg02GEau3WwSMgRRYSIb5Y0kzH72Nb6dzpcG1WbeK38mXqTq/Z5bHjhju9bKS7HmE5Sbe95MU4iCgQKACgAoAKACgAoAKBQFAuCt8b5xiw84hKsxuM5FgFvtvqdxtVWd3GMtpv2Ph6rc0XWbx7I38x8f6DRRxKJZnkA6QOpUq3fsb5bXptW528R5F07RfNjKVfMUu/4ogo+X8Rj5utjAYYgoCxKSGIBv4vnrf9qjhSnUlumaNTVLbTqPk2z3S7svEUYUBRsBYfKr6ikchOo5ycn3FUpGFAoUCGmXForrGzqHa5VSbE23tTHNJ4LELerUg6sY8LqbqeVwoAKACgUKATGU0jQN1VcCPNGZRlucoIQ5Wv4RlNzcH3e1Z11bJrcjstA1iSkreeXnuTuM4iYSc8b9MZQHSzi7EC2VfGNSALA9vSszJ3QzxfHoSMomaNgVuOmzNqPdKul9bj6WvSCbkI4HhonxGFURuTAkpvMtmCvlIcjsWfYMAdGsNKVfBFOXY2cdxv2jEZFP3WGbXfxTEeW1kU+fvN6VpWlJ5yzlfEN9so+VF8vr+JqrSODCgQKACgAoAKACgAoAj04mGnMKIWCj7x9ghPuqbjW47jSovM9W005ac4W3nyljPRe49nDZWyEBrHKTrrbT61JLOOClQcVUTn0yQuF4sRG6Y0CGRVNzmsHQ6Z0I73voLkaVXdVYcZG5V0zdONWz9Ucr8/bkpiR/5TkWKKPMiP95i2W0jIBZAxJ0IGmXW+hNrVnxp+bPg6yvdQsbffVaT7RX6l04JyrBhWzqGeS1s8hufl2FaVO3UeXycVf61Xuo7OkfZE5U5j8BQIFABQKiMwfHoJZngV/vEJFiCASDZspO9iCDbyqFVoyltXU0qulXFKgq8l6X/z0Ivm7hc0jLJBEkr5OmMzZWRi1xIhLAXB8zVa6pzb3RZteHb+3hB29b/27kty9xA4jDxyMLNYq4/iUlWse+oNWqM90TE1W1VvcyhHp1X0JGpTNCgUKBAoAj+J41lEgiy544+oxcZgoY5FuvfM3c6AAk1Tuqu2OEdP4e0+VWp577C+IZcNhooJWZ43QxliQHXJGTmVrm5uBYb3I1rHPRM46hy1wWdykmfq2BCTzRZCotl1BbqzMLG2YgDMdTSrgjnNbsosXECuEjMcJ/0ia5LmxY7K0j+eUHQbDQCp6NFzZmahfQtKLnLr2IXDQiNQg2HnqT5knuSdSa2YRUVg8zuK869Rzk+ptp5XCgAoAKACgAoAKAM3oDsRnHhKIicOY0lLxjM408TBPEbbeLeoK72R3I2dHjTuLiNGvzHt9RtwHHzSCaKYxGeEhS0XijOYEr+ncVFbV3Vi/cua1ptGyrxa+4+xEw8oyYiTq8QkEpHuxxk5BffcAgHyH6mhWuZbpE9xr1GjRVKyjj5fX9ScwGHlEzaCKCNRHFGtsrA+LPa2hG1OpU3Gb9irf39KtZwUnuqd/j+dSVqzk5/D6mqTFIrqjMA73yKd2yi5t8BSOaTxkmp29SUHVUXti1l9iEl4hHgWP2nEO/WcsmZdEA7XGyi41qFzVOXqZsO2lqNLNvTS28P5J6GQMAykFSLgg3BB7g1OmnyYVSnKnJxkuUUxecThy/2lkkzNJkWK2ePIxXLKvYEWIas/7W1JqSO1qeHaVWFOdF49xHBeATYgpiJ5pI160k0cIGqZ3Le8dRcEfKilbOUvMfAmo63Tt6bs6cVLCSz17f5yWXjMWIdWSExoGFs7FswvvZQtj+tXKkZPhdDndPrWlGXmVsuSfTHBv4Pw9cPCkKm4QWue57n9adThtWCvfXbuazqMeU9vBTSzwZgw0kqs0YWwJAzE+LLobWGguCL66g6VzF94kp2twqWM+7OusvDHnUFUnJptZS+prglDC9iNwQdwQbEH1BBFdDb1o1qaqR6M5m8tp21WVKfYXHCZZFhRirOCSwsSqjdhfS+wF+59KbXq7Imno1grqqm1wuoubl/7LNGI5GVJCyLIwDlHbUpLmH3kUlrWbUMBYi4rInJyfJ6FSpwprEFg2Jy2iTwLMUk8TFIkTpRpkQkyFCzZj4gu4HiFIkTOp2NyYhMAhwuH8b53dVO0SyHN94R2BuANzp6mpqVFzZnX9/TtIbpPn2GEatcs7F3b3mb6ADZVHYCtWnTVNHnt/fVb6pl/ghsY36Bxgc5BJly/h6WYRlv7wbxX8tPWqn2l+Z8HRx0OL0//AO8ZX5cDsitA4zHOAoECgAoAKACgAoAKANc8CurIwurAgg9wabKCksMlpVpUpqcXyhlwXgkWEVliB8RzMWNyTa2pplKkqawi3f6lWvWnV7EjUpQCkHRSyskXw9JA0ks7Zc7BFTNdQFNlIP5mvUME022alw6c4RpUFnast/hz+A14/D0FnxcYzTBFC59VSxykrf3fCTfXWm1o4/uLsW9Irqttsqi9Lz/yyExeLbEoyTYiHCzxIwd1ZZI5IJQL5CpNmuo03/Ws+pV87qdZb2i09tUo5T/nsPOSOJxszwQCQwRKhWR9i1rNb8qmwIUm41q1a1OMGDr1jwq3/s+yG3NKYeSeGOFI3xUksbMy2YqiMGJJB72HyBpKsYSmsE2lzuaFvUlXbUMcZ/nuXYmr8VhHGTluk2FKMCgAI0NNksrBJTntkpY6EPi+KSYLpyyFXJLKVTMpYCNso1JAAKoSbHxMT6Vy934f+15hHhyfX+f4PT9G1B3bjCEcYQ45Y+0Y3qOsQiR5GbqMcy290hE0ZmupuTZbnc7VpUKT0+krdvLSK2q6Eri83zlwvYnsdPHwwCQIWVrGWaQliQNCMw9wgXYCwU2OxqGVSU+WaFtb0aENtNYLDxDCJiYWQnwuBZl3GoZWU+YIVh8BTCxgpqcXl6j58v20L0SADkiTQtLruZTlZVB2AB901PSpOcvgzNTvo2dLd3fQxDEEFhck6ljqWPmx7mteEVFYPObm4q15uc31FYjDNIBFGbPICL/lTZ3+QNh6kVXr1dqwbmj6Z5rVWXQk+PYYDAy4eJdWi6MK/wARGRB8e9/JTWWp+rJ3coLZt+CLhlDqrLsQCK3YPMUeTXMPLqyj7MXTiAKACgAoAKACgAoAKACgAoAKAK/zri0jgTqhzE0qq4jsGYBWcKCdruqajWql1uUfSdL4apwncvf2j+xHT8x4iCBFkwzyyuq5Ct2Rgw2fS+YAgEW7GovOntw0Xo6Za1Lh1aVXbh8r+MZcF5EzuZsUqJc3EMQygehtt8Bem0bVt5kS6j4gjSXl0Hl+5eoIVRQiKFUaBRoKvxhGHQ4+vcVa8t03lhFCq+6qr8FA/YUqivYSdxUn96TZspxCwoECgDTisQI1udewHmbaD6H5A02csIuWFs7isoJfU5nJjziGMrsWY+fYb5QOwHlWtp8afl7odX1PcdKtaVvQUafsky+ezbmtIQcLOwVSSYnOguxJKsToNTpWNq1jJVHUguH1K19bNTc49GdL66MNGVgd7EEH0NYbz3RnLK7Fe5WxqRSS4HqKxh8cViD9yxOVTb8SG6kb2ynvS5yDTNE/AJ58Y8jydKLp5V6OUklW8GfqKdQC527gU+nOcOhUubOjXWKqyb35ZlHuYhWHlJFf6oy/tVn7ZNmO/DdpnPJDJiMThsZ0BHFO8q9WRkzRmONTlRRnYjU5iNR3qnUqSk+TetrSFKO2CJDH4OWSNiDaYqVTUqEDXBCsAbMQbF9/KwpnyW3TysFdwbmKdMORb7pi2vhJUgAxqTcAXIJsATqBWlZ1W+DjPEtjTjTVZLkl60TimFAgUChSZF292gpRoUAFABQAUAFABQBhlB3APxpGk+o+E5QeYvAoGjCBTkujMUuBueMBQAUCBQAUAFDFRW+ecaIYVe+v3qgDfxwvHcX8iwqlefcOq8KvbcS9PbqcjwWPaM6bd/IfLytVe1u6lu8wZ39O4nSlmLLFJjlSwkBQlVazDsyhgfmDeuio6vQmvXwzXp6hTa9fBj7TEoLKRoLnL8L6gelJUvLHlvDf0GzuLV5eP0HXLnM2HjdlYGA51eLExAXiYKVOdG95WGjDvXNXU4znmCwjHqyUnwddbiuMw8IllxHD5I21VwssecdggUtmYm+36VBlkRvwHMWMdA7YFVvspnCtbzKlNL72Jv50mWKQmKw2LlxrTojQdSOKMktDIF6ZJNxuVsTa3emvkVNpkj1MVErMWinRQTYqYX0BOtgyk2HpQlyPdRpDWSPPJ1SSAQCEuCA1j4s2UEsQba/qa1rWhjlnB6/q/n/2YduoqSS3Y2FrtbRb6DMe1zVqVRReGYFGyq1qbqRXCF08qM0yzgMq5lUnUs2wHmB3Y7AaVBWq7Vwa2mafG4e6rLbFCpVizR9GMjLmzSMLM9xYXJsxPfYDyqGhGo5bpGtrVazVBUqOMo2VdOSCgAoAKACgAoAKBQoyGGFqBMhQKFAgGgAoFNU2ICkLqzt7qIMzH4L5ep0qOdWMVyXbXT69zLEFx7j3CcBxMovIww66aLaST1vcZF+Wb41RqXj6I62z8M0IpOs8s4/zRjiIGaRneTEO6wljrHBBLYnYXMji22yVVqVHPqdHQtqVusUlgjoeXGfEQYQD742eck6RKdSGO1kTxE+ZqPsS89DVjkXFS4qa5yRqxBH5VYRQrbzPhAHfWjoJ9TpXsd5eixGAZ5BID1HS6uVBFhe4Gh3IsfWh8h9CbxvsdwUjlw8qXNyFI876aaX9KRghUHLL8PcHDYJMQigfeGb74eYRHUqo9FIpQJHDcxRMwjfNDKdMk4yEn+E+63yNIxSSYa9/677aikFXwMuPm2HmtpeMqL+b+AfUjSnR68EdWW2DbGLDX4aVuwXpR5NXnmpJruNMRJl6ovpLBIn/AOxbFPnYsvzXyqpcxe9NHRaJcRVtVpy9h1V2PRHMTxl4MZBe9hfzsL/rRtWcjvNnt254M0qGMKBAoAKACgApJNJZY6EXJ4SyO8Fgy5F9q5vV9fo21OShJOWHjnPPbJ0+keH6lWop1k1HPRrGTbNwp83hy5fUm4+lZNt4tSp+tcmvceFac55jJpDheHALbW579hby0qi/FtWVdbklEuw8OW9Oi4LLb7jB8Ew3/nXX2+uWdaKe5Z+qOUq+HLuEnjp9Bsa2ITU1mPQwalOVOThLqgpxGFqGLHl4E4PDyYlisJyoCQ82hAINisYPvP67Dvc6VRr3OFiPU6rStA8xqpWXp7LoW3h3DIcOPAvib3mOrt6ux1P7fCs+UpSeWdnRo06MdkFhCsbjAiu5OiqzaegJ1ppK3g8ucLhkx2LijuTdvxHRIwTI/oFAzGlEJzE8V+44hi1FmxmI6CnyjYmVx6DII1/xGm9RyIvFRyw4ZYCpDTlZ3FvGRYrCtuwuWbbuKURnoH2d8HbB8Phhf+01dx5M5J+lwKBCzq1AGb0YAb8R4dFOhSaJJF8nUMPrSAVHGcDnwIL4Nmmw41fDOxZ1G5OHcntr4G+AtSDo9RjieLpiuisTZlzdZrixAjNlVlOqt1ex/wBmas2kd0zG127dG1eOrHNbKPNXzyxLoDa4vlNx6GxF/wBCaRxT6j4VJRTUX1EtOoNiyg+RIB19KTdH3HK3qtblF498GynEWGFAgUAFABQAUC9hEoBFu50Ft79retUr6tCnRk5exp6Vb1qleDgs8oncZi+mqjdyP+5/WvH6tONWrKpnuev2lJzSTIyTHSH8ZHw0pY+noaKt4LsbcLxFl94lh61FUpKp9RlS3TXpJaOUMpK/L51Xg5U5JP3KE6eOGQmMjytXsukXUK1tHazyrX7SVG6lLszRWoYQvCcObEuYwSsS/wBq40JuP7ND2JB1I2HqdKVzcbVhHVaDpHmvzqq4XT5LnBEkSKiAKqgKqgWAA0sBWZy+WdxhLhGhmJJPalEOb+2TmQYfDjDofvZ9G8xGNyCPM2H60CnLuU1ny4kwxgtJEYhIWyBAxu4T8zMotYbDW/mgCRxZUOETp3TD3kdG0DSlyWuANRpGvrl9aBDq3IPKUjS/5Qx9mxDkyJGfwE/ia/cLYBdABRgU6WP61pQMg0AZBoAWr01gKY0iF6lP5i4QIHfExIMr264A1sP9Ytt7fiHffca3LWooPkw9csJ3NH09hkpBFxqK1Vh8o87mnGTjIVSkZgSsgbKEYNoyyAlT/Mf1pVetR3PJu6Zq8rZOElmLNeHiyoq3vYAX87C3epoppLJlXFSNSrKSWMs2U4gCgAoAZtxfDgkGeG43Gdf+NLtfsW/sFz/+bNUvHcMu80fyOb/03pNsvYlp6ZcS6xx9ReF50wURN2Zm2BWMnT0JG1Yes6VXvYqMODr9BgrOm/M6+5HcQ57w7PcJMQe+VRb9XH0rBfhCv5eI4yddR1ehFYbMf534a41fX+Hb43qovCd+s/d/P/osf1q193/PxCTnDDLfxMfghNNj4Uvn1x+v7C/1i37P/H7m+D2gwRAhY5JLm9wAulv4iDv6VYj4Mup/fkl+JnXOrU3L0icVz9h5LExzj0sht8PvK6zS9GdjT2Raf8+hyusUnfyWHhIRheZFxDCLDxydVyFXOFsCdycrHQC5+VaFbdCG5mXa6C5VfVJNHT+H4RMPEsa7KNzqSe5J7knWsN5fLO5pxUVtXQQ8t9bUDmJJpUByPmbhi43imIBBLxGGGIaW/s3kYkMCDqCPK96b3FSz0J3hvAJ8KhmZoFdFmBsHkPjy7uWTMVCgDwaAka3pM+xLs4KPyLwIYvisrOA0UEkjkfmKNlQHta9j8qVdCE7mrkDelAVHLajIC431uaBBbSjzoFF9ajAGY3NGAHFNfAFAMXSleHYqWcCxACs7EAE7gC3wuBWra1VJYOD8Q6e6NTzY9GLtVw5rAUAFAYCjIYCgQKAOP1byegBRkApAClAKE8AAoQCshtext50ZTeGxyg8ZwJtRjsNOo+yPgpRHxbi2fwRA/lG7fM6fL1rG1KsnJQXY1bKntW59y/zOCd6zi4+RBF6BTCprSginYjgpi4oZVsUxC9Vre8rRAxn4g9UfpTJfJJSRVvaDxSZZujAXdpSqhUuwVo2JvYfi+8FvIpftSRFnLsWf2b8pnAQHqf28ti+t8oA0S/prf1p+CItzUCCQ1JkXAE0AKY0rAygoQDmLQUAOIqRgVD2mROkMeLit1MOxuDqDFLZHBt2vkb0yVPac1FHOEyteUY1KTUlk5pJzhiTsUX4Lf/1E1v8AlJM5ZaVbZzt/U1pzXigb5wfQotvoAfrR5cR39Ntv9v6s3/55Yjyi/wB1v+ek8pe5G9ItW84f5sS3OOJP+zHqFP8ANiKPKXuH9ItfZ/mITm3Ej8Sn4oP5WpfLQv8ASbX/AG/q/wBxf+eOJ/8Ax/7n/Wk8pe7F/pdr/t/V/uV+pTQCgApUsgFIAUAb8Bh+pLHHe2d0QfFmCj6mmVZ7IOXsSUo7pqJ3Kfh+Hw2DYMqLCqHMCBrobXP5ixHzrnvNqTqZzybKpxjH4OF8KwbTSQwrq8jon6nxH5C5+Vb9ar5VLc+uDKhT8yrhdD0JholijSNBZEUKvwUWrm2nJts2cJRwgOp1oAyG86RtLqLgz1QO1CeeRyGPEeGLM0b53R0zBXQgHKw1Ugg3FwD8QKJLPQVP2FcP4fHEAERQVB8RF2NzqS25JOp+NGPYa+WSKKBSpiDec60jA0ofkKQU2Af9qcIKU/OkyIKUjtS5QG9dRajIouJjahgjXxLBrPE8T6q6shHowKn970KW1poHjHJ5xmgMbMhNyjFSf7pt/KunhLdFS9zAqLEmvkTThgUAFABQAUAFABQBffZty7hsSkksy9RkcL0zsBa+Ygam/r5Vl6jcTpy2xZoW1vGUN0ia5z5HheIyYVBHKozGNdFYDcW7Nba29qis76ae2XRkta1g1mJydWuLitky+g+4EP8AS8NqAFnjdieyo2dj+gNQ3CzRkkT2zSqJsk+beapMc1rlYAbol9wNmcbFtj6VHaWqopN9SS5uXOTS6En7J+H9TFySm4WCPT+/J4b/ACUN/vVW1OouIonsY+lyOrE317VkZLwkAnQbU4UheM82YTCm0kmZ9RkjGc39SNF+ZqWla1KrzFcDJ3MaawyqYz2osT93hkA7dRyT8wtv3rQjpi/9pFKWoeyG0XtMmv44IiP4Syn6k0r0yLXEhPt7/wBpdeVeYRjYjIsRjAJUnOG1GtgN9qyqsHRltZfhLMclgDb0g40tekENTfrTRRx0zoDuacIJaMj4U0BeXyoATxTiEeGhMstwi2uQC25sNB60ZFEf5V+/SAxOA6l0kOQK2WxZcubOCAw3ApQZJLSewj6HnXmAg4rEFdutJb/fNdNQ/wBKP0RhVf8AUl9RhUpGFABQAUAFABQAUAOOHY+XDv1IZGje1iVNri4NjpUVWjGrHEiWnVlDoWLhXP2MjkVppOslxdXVbgX1ysoBB71Sq6bFrMS1C9kupWcS4Z3ZRZWd2UeQLEgfoa0oxlGKT7FKbzJs104aBNJnHIp1z2YYLp4FWIAMzvKfUXyKT8l+tc5eS31WzbopxposuOxKxIXdwiLqWY2AHz7nsKrwzN4iiXKXLOYc089yThosPeKEixOzv53P4R6Cty3sVTeZ9TLr3bnxHoUxRar7KZmkEA0IDrPsuiK4BWP43c/oco/audvOasjdp/dRbs1tO9QPjglM5Wbb9aTGXyGO5TOOe0GHDS9CFPtEoOUtfLGjHzYAk2vrbaxqwqEtu7oiONVSeEWjhCuV6jyrLI4BLR6RgDUCMXPhGviOp71BjgkH/e1NENuXb+vpTkKVHmzg7YktI72iRXDfelBGUYnMygeIFddSNQtIBK8oRvLhsLiZ8xn6GW7aEq7BszLsHYKhJ+NC+QH3MXFxhsNLMSLopsPNjoo+ZIqWnTdSaihk57Itnnm576nv8a6XCXCMKTy2wpc4Glz5e5EeUB5yyKdQijxW/iJ0W9UK96ovbD8y5Rtd3Mh3zNyPHFhZZ4S6tEMxVzcML6gGwsaioX05VFCRLK1goNlBrTM4KACgAoAKAMZqOopmlECkARM1lJ8hSS6N/A6CzJI77wrDCGKOMbRoqWG1wNfreuYm/U8HQxxhHMfaLxozT9FT93DofIyfiPyvlHwNbVhQ2U976syb2runtRU6vFIe8H4VLipRFCuZzrroAPNj2FMq1I0obpElOnKo8IkeZ+CRYPLF1GkxFgz5bCNQdhr4iT/KobatKrmWOCWtSjT47kAzW1NWSvjPQ7nyhhOjgYE8owfm3iP1Jrma0m5t/JvxjiCJRfIDU0xtId3Kx7S+ZDhIFgia004IDD8CC2Zh5MRoPjep7Wi6s1joRXE1CDZz7kbAK0zOwBWGMnX8zHKLd7jU1qX9Xy6ajHuUrKLlJyZfOHmXC3EDI0ZJPRe41N79NgfDfyItWI/c0yd5d46MXEJhFIim+UtlINiRoynXUelNEHXF2dlQRuULSoot5ak6+Vgb0vYEbuNYASL7sbA2zCRSQwBBA0Ya3A30oAyk0hBIVDbQqLqw02sbg6UIU5Dz5zV9scRxZlgjJ3uC77ZivYLqAD5k1u2Vv5cd76sybqu5PauhVauspDvhWN6EqyZFkK6hX92/YkDe29NnDfHbnA+EtrzgtPD/AGl4uM+NIXXuApQ/Igmqc9NptcNr8S0r2WeUJ5n9oMmLhMKxCJGtmOYsSAb22FhSULFU57pPIVbtzjtSKbV8pBQA6wXDZpr9KKSS25RCwHxIFMnVhB4bRJGnOSykN5oyjFXBVhurCx/Q06MoyWYvI1xa6od8FMAmQ4nMYh7wTc+XrbztTK2/Y9j5HU9u71dDr2H4ThZIgY4oWibuF/n731vXP1J1Yyy28mzGFOUeCn818jZF6uFBNtWi7211S+/bTfTvWjaX7fpqFSvaLGYlE/rXStTryjOaw8MecEwnVxOHiP4pUuPRWDN8rA1Bcy2UpNk9ss1Edl5h4j9nw0sw3VSV9Wa+T/zEVhW9LzaiRrVZ7IM4ezE3J3JJPxOp+tdJ8Iwm8vJikEL37M+P4bCrOJm6bsQVYgm62ta4G4NZt/Qq1MbOUaFnUjFPLKpzDjRPipplJKuy5b3vlVFQaHb3b/OrdtSdOmosr3NVVJ5Q2wGCM8scQF+o6oR6E6/S9OuJ7KbYlvHdUR361gANhYfyrm3ybgqbERwo80pARFLEnYWH79hRtzwElxk4Jxrir4vESYiTdzZV/Kg91bV0NrQ8qC+TGua2+WF2LfyHhLQF7ayOWBP5UGUWPlfPWZqFTNXBfs44plixuI6aNLID041LvkOtlF+/9a1Rgm5YLX1Iz2ZcV60SRLdfs6zZkOxEjqYyTbU+/wDpU1Wi6T2yI6c1NZRY+PcXEOKwMOmsueTXUBg0SH4ZmJ/w1VnUjFpMswoTmpSj0XUss+ulSED4IDmbiD4bDyYiMDMiBbHvmOVSf7pN/p3qSjT31FEbUlsg5HDB66102ehgt5eQpBAoAKXABRhgFIAUAd75g47Dw+G+UKuyKgAzHXRBoPnXNU6c68sI3pzjSjk5HzDzdPjLhxGEOyhQSLfxG5rat7NUuc5Zl1blz4wQFXHkqlo5D5kOFnWN9YJDZr/hPZh87VSvaCnDcuqLlrVw8NnX5YfLz7b1gtPPBrroVvinJGDmkMjowc3J6bFLk7lgNCT51Zp3dWmsJkUqVOfVG/gvKeGwrM8SeO1rlmYgHyLHT6UVbipUXqYkKEIvKIb2q9T7LFa+Tq/eH/D4b/M1Y09pVOSC9z5Zy6tkyQpcAFHQAoAuPs0wIbEGZtolIU/xv2Hmct/1rP1KeIKKL9jHMmzq0Jvc3AA3J2A7k3rFRpvCOR8/81DGP0IT/o0Z1P8AtXHff3B2Hc61rWNquJz/AAM+6uWvREqqxM7BF95zlHxPf5C5+VX69TZTcinQhvqJM65w/Dx4eEDMERE959BlUbtXNyk5vPubm1QiUDmvmY4u8UVxhwQSzCzSkbabBL62tetSzs2n5k/yKFzdZ9MS0eyKEFcS3cvEvyCu37mo9T++mPsX/bZA8bx74rESSqbMz2iI7KjHpEfRj6sa5WtV/u5XZne2VqoWbUuNybZ1jhXFVxOHjnQgh1BNvwkaMPiGDCthNYOQmsPBC8/Nbh89vJB//VKs2n+tEr3H+k/ozjNdCYYUAO+GcNlxDlIULsN7WAH94k2FUr7ULezg5VpJfGcE9K3nU+6izJ7OMUVv1IQ35SX+pC/tXLy8b2iqbdvHv/OC8tLljOSscS4fLh5DFMmVwL73BF7XBG4rqLHUqF7T8yi/1yUq1vOk/UNaulcKAN+Nxkkzl5XaRj3Y33107AegpsKcILEVgknUlP7zNcELOwRFLO2gVdSfhUdavChDfUeEFOlKo8RLLFyBjmXMViU2vlaTxfDRSL/OudqeLrCE9uc/l+5d/plUr3EMFJA5jmQxva9m7/A7N8q3bO9oXcN1F5KtWhOk+TonKHPqZFhxV1ZRlWXcMBsH7g20vrtVG4s5KW6CL9vdprbIucXFIHAYTREG1rSL/M1RcGnyi1uh1yReP5ww0c0cKujBmtIwbwoLG2oHiOa2nYAmnxoVWspcDZVYZxkmsbh0kUo6hka4KnUEHz+XeoYzaH7E1llbHs/wIfN03t+UyNl/Tyq2r2slhMhdvTfOBxzHwTALBaYQwL7qsAFIa2hUgXa3z70ylXrxqZjyR1KVPbhnGHWxIuDYkXGxsbXHod66FNtJsypLDwjFKNLXyZzjHgo2imgdwXLq0didQBYgj49+9Zl5a1Kk1KJpW1enCGH1NHNnOk+OvGB0cP8A7NTdntt1GAGn8I0+NPt7CMHulyyOvd7uIlaA8hp8NK0crOCnhvkk+W8XDFOZJ2KhEOQhS12OhsB3y/uaz76FSaSh07l2ylBZ3dRXMnHnxjAHwwqfCnn5M/mfSnW1lGmsy5YlxdObaRF1feOxRL/7MsSVw+Ny7r4wPO0LEa/EVian99GvYL0ZK1w/DlhHGpILBEU7kE2UE+etcpCO+tj5PRpz8m03e0V3x2SJPgHOZgxUjWH2SRgMg/AFURpIt++VQWGl9TXYz0+LpLa+cHmsrzNR8dzo/MkQkwGJAIKtA7KRYg2XMCLdtBWdQTjVin7otyeY5+DhY2FdK+iMEXFEXZVX3mZVHxY2FQ3FXyqUp+yJaMFOoos7pwLg8WEiEUQ0GrE7s3ck/GvDtTv6l5cSnUlxnhHUUqShHCG/F+ZsLhWCTy5XNjlCs5se5CKbD40600O7u4OdNcCVK8IPDY25l4RHxDCnIVdgC8Lqb+Le1/I7EVe0e9r6XdqM+F3Q2vThWgcXibMAdr9juPQ17NBqSTXc5eUXFtMVTd8fcTAVJj3EOr+zTgyxYZZ2UdWYFs1tRGfcAPqBm0/NXkfi3VZVrp0YPhfkzpLKh5cFnqHHOfYsNOYelJIUIDsrIBcqGsLnUgEeWt6NO8I17ugqzeM9BK1/Tpz2sfOMJxfDEWuL97B42tuLHTf4HWoXC+0Gvl/d+HwSxnTuI8HIcdgngkeKT34zlbSwPcEfFSp+der2V5G6oxrR7nPV6Xlz2mhIrsFVbsxsABck+QA1NTVZ04LdUeF8kcYym8LksUHJOKaMyyiLDoty3XcghRuxVFb9CRWDV8UWkavk08yfbHQvx06eN0mPeW+fpcLeKS+JgXRH9ySw9GJuN7ZtdtatqxlVh5nRvsxzuoRe32J7F+1KMKejhpC5H+sZFUfHKWPyFMhpdTPMkPd7TS9zn/FuKzYqQyTuXbYDZVHko7CtWjRhSjiKM2rWlUeWNsPh3kYJGjO52VRcn5eXrsKZcXVK3jvqvCEp05VHiJb8P7NsSygtLEh/Lq9h6kafpeuTufGtpSqbYwcvnj9zRhpcmuWQXMXL02CZRLlKvcK6+6SNcpuNDbt3tWzpOvW2opqnlP2ILmylRWc5Q65Q5aGNds0oiRCgY6FiXvlVQdLmx1NaN1cugk0s5I7agqreWS3PkeGwsSYPDAhiwklbdiApChzuLk3t/CKr2TqVZOpMnudlKGyJSa0UzPCgQKALd7N+JxRyzwzOqLPHYMxsAwutiTpqD9KzdSpb4qcTQsq23gRj8MuBQXKmYXWMB0ZdAVDqFJNspvma2oFh3rKsdP31t+Pk3b/V5SoKn2WCrQQs1lRHc7eBS362GldBXu6Nuv7kkjmKdCpU5iidw+O4lDh3wohnEMikZekZCoOjBCl8ot5/Sst6hptSakpLOfhf5wXvJuYRwV+9iVOhGhB0It5g6itinVhUWYvK+DPnTlD7ywSHL/8A93hr/wDiIf8A3Fqpqif2Spj2JLV4qo7bxbGrBDLMw0jQsR527fM2rxDT7R3d3Giu7OnnLbBs4m+DeXDyY/ESFWllyLZQc75CTcltEGUr56V7HQrxtqsbGhHost8JGNVpKpHzHyXv2TZujPcEJ1AQb6XK+O30JNcX42VJ3MNi9WOcFrTd+x7igcZmV8RO6WCtLIVt5Zz+51+deg6bCULWEZdcGRdY814GdWvLj7Ir5Z0GD2affXkkUwZicq5sxW9wpJt2sCfjXBXPjajKk4U4vJt0tN2y3NnRI1CgAaAAAegGgFedyrOpW8yfOXn9TVxxg5FzHyq8KYjEtMmUTsFBVruWkIPfwnMTYa3tuK9a0rXac5UrSEH0XPtwYteyT3VGzT7Pup9vi6bEAhup5FAp0I882S3zqbxUqP2CTqLLw8e+exFprl5nBu59w0kmOkkSKRkbIisis4do0AY6XsQxya2Hgqt4dvbe2slGrUWfbP6E19QnOosL3LvyTymuEQSP4p3UFifwAgHIvlrue9cb4h8QTvKrp05ehN/H0L9vawpJcckH7W+JOgggBypJndzf3slgFIttdg3yFa3giyhKUq88ce+PYg1KbUMIrPAuU8TixmVOnGdnluoP90WzN+lvWur1LxJaWmVnc/ZGfQ0+pPmXCLRh/ZiP9ZiSfRIwv1Zj+1ctW8dyz/agW1pUe7Y9j9m2G7yzH5oP/hVF+Ob19kTLTKPt+pO8E5fw2BRzGCL3Z5JDma3q3ZR5DSsm81e81Sag3nPZdP59SzSoQpLgqvFvaUAWXDRZgDZZZDYH1CDUjyuRXQ6f4IlOKncPC9inX1OMXiHJqbjh4hw3GidFDQRmRWXNbMqM6NrsQy2tfUH1tU0tL/pGo0Y0ZPE2sr8cf4H06yuKTb+hSMDxCWElopGjJFiUNtK9ClGE4rcsmDGcoP0s0SOWJZiSxNySbknzJPenpJLb0wNbb5Ymh9RApAME0PjLfQXqTXC+UsXiQGSG0Z/HIwQH4A+Ij1tasG98S6fbemUsv4WS7SsKsuehI/8A06xgGghv5B/55azKfjaxctryl9CaWmVPfJr4PzJNw5JsP0cspa920KErbVdm0tbW2nerdzpVtrM4XG/MfZf8jI3FS2j5eB/ypztiOvHHiJDJHIwS5VQVZtFN1A0vYfOs/WvC1qrWVSgsOKb/AC5LFrfznUUZdy9cx8uQ4xMsgswvlddGU+fr8DvXC6ZrNzYVU1JuPddTRq0I1I4wcjPCpIcamGb+1EyZbfiAOYMuuxUfLXyr1WrqVC502VZS6r9WYsLaVOul2Oq8/YJ5sBOkereBvK4jkWRgPiFI+deX6BXp2+oxnPo28P8AM268XKk0vYoPJnMMEKPBi06kJfqITGJApIs1wRf12vqa9A17Srm4krmzeG++TKtLqEI7KnYkeZedYRAcPgAAHBDSCMxKob3sqsASxFxe2lZOl+GLqVyq17zj3ef3LFe/hGOKZQ1FtBtXoKSXQwm89RV6duXsIehmr5wR2RinZEwQnFeCCXqKyLLDIwkaMsUZXAtmRhpuAbG3fWt2y1Ly3Galtku/7kc4blhmjg3ABApWGIQBwQ8hkMstr6AaWB3/ABWHkas32sTuPXVnua6LGF/2MpUIQ+6sFgijCqFXQAWFc/Ou5NvL/MnwhVQ8ZFGPEuDwYho2mjWQxEsmbUAkWOmx2H6CrltqFxbJxpTwmNcVLqPqrTqSnLdJ5YqWOgU3KzwKFNA597WOIsBDhwPDIGkc+eQqFX9ST8hXofgfT6c3K4l1XQy9TquMNq7nOWlANyR8zvf/AK16POcY8OSX4oxIpt9Mlo4TwbG4mAwRoIoGbM5cNGH2tdipLAdgNK5nUtY021qebN7prolzj8v3NK3o15Q2pYRNYf2Ymwz4kA9wsdx8iWH7Vh1PHiT9FMlWlLvIxifZkbfd4gE/xxkfsxp1Px5Fv108IJaUscSKzxnlXFYUFpI8yA+/Fmca+Yy5h8xaunsvENldr0yw/Z8f5KVWyqQfHJELA5NhHKT6Ruf0sN60ZXttHrUj+aIvstX2LLyZyxNNiY3likSFLu3UjZMxHuqA4BIzWJP8Pxrndf16jStnGjNOXwy7aWclLM0dF5s4+MFD1LBnYhUS9rnvc+QF/pXA6For1Sq4ybwu5p3NwqEc4KPw72hT9dTME6R0ZUW1gSPFckk2rtK/gy1VtKNPO/s/5wZ0NUlvWeg39o/FIMRLC0Dh7RsGI2FyCo+OrXHwq14Usrm1oyhWXfj6EWoVITacWVjBC8sQG5kQD4lhXSXcoqhNvok/8FS2i3Vjj3R6BavArjirJL3OqXQiuKYVBLBiCilkbp5juFl8O9tPHk+taljcVJUJ2+eMZx/PqxkorOSVNY6zCWU+UP6nNuavZ+4YyYMXDG7QkgW9UJ7X7V6PoHi2GxUbp4x0Zl3WnqWZQ6lCZSCQQQVJBB0II3Brv6VSNWCnB5TMWcHF4ZinjAoA9DtXzkjsjFKAUAFLkApACgAoAKACgAoAacR4ZFOAJo1cDUZu3wt8B+laFlqdxaJqjLGRk6cZ9RWE4dDELRxRoPJUUfsKSvqVzXe6pMI04x6IdVTct2W2PMUwAFL2AyDSpyXKEwgJNPdSo3y2GEYNNbfd5ApvPXKs+MlheJ1AUFWVyQBdr5xYantb4V2nhzX7fToSjUjlso3ttKtjDIzD+zE/jxIvf8Ef/M9aVXx2lL+3Syvl/wDRXWlxfVsXivZj4R0sT4u/US4/8pBH1ptLx228VKSS74YPSl2Y95V5F+zy9WdkkZCDGFvlBGzHMPeHbyqjrvit3dPy6HCxyT21iqTyXauIzzlmga8RCJFKMLgixH/D1p9Cq6U1JAMIMS8QyzB2CgWlVC2YebKoLBhoDpY73rRnbQuHvpvGezG5xwL/AMsQhwhYqScozo6AnyzMoW/z1qF6fVUXJc/RhuRD8ycjQYpzIGaKU7soFmNrXZTudta29K8UXFjDy5rcipXs41eTnXMnLM2CI6hDo2iyKLAnyIJOU29fOvS9J1qjqUMw4a7GNc2kqL+CDzVreZH2/R/sVdrO98VwkkmTI1rHUEkdxrp3sCPnevnu2q06ed66/wAwde02NoMJiwEDTqxCAM2QDM1gpe1rDbPbzYja1Szq2jbcYNc8LPRdcdefbPss9RMS9xWGw+KBu8iMM17AW0vcj3fS3+InXSkqVLVrEItcfzv+P4AlISmExQDffKSRpmCnKbR7ZUHfrb33T1pXVtW16OM9s8r1e7f/AM9PkMSEQx4su93AAC2JC5Sckt7ALe2YwE+LsbW1FOnK0UViOevvnrHrzjON2OPbOeGHqMy4TFt07yrYZC9hlJKy5jrY6FABt2PnoRq2kd2IPvjvhOOPjvz+XsGJCJocWkBAcNJlUDKF0NmGl0ta/T1IP4thqFjO0nWTccRy+uenHz1+90a7dejT1YHwjn6diw6lyb3G19h4LDTvY/8ACu5UPMzj0+34fX/kdzg1y4fEG9pcviJBXLfLrYeJDp7vrcHXW1PjUtlj0Z47568ez+vx8dxMMkMOGCgObt3PnVWbi5Nx6DkLNNABSAFABQBm1HIBagDFhQBmwo5AxalAwRQBi1KAWoAKACgDNqQDEiBgVYAgixB1BHqDUtKrKnLKEwacDhBECqk5b3VTrl9FO9vQk2qWvdOtH1JZBLAY7BJMhjlUMjbg/SpbO8na11Ug2muuO42UVKOGRn+Z+A/8Ov6n/hXY/wDlfzL8yr9mj7L8icNefF0KAMUAFABQAUAZ/r9qAMUAFABQBg0oGRSAFABQAUAZoAxQAUAYH9fSlAKAM0AFAB/X7UAYH9fSgDNAGf6+tSr7ogNSVOoIQaKP30JPoxdbZA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82550" y="-1600200"/>
            <a:ext cx="333375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5" name="AutoShape 11" descr="data:image/jpeg;base64,/9j/4AAQSkZJRgABAQAAAQABAAD/2wCEAAkGBxQSEhUUExQWFhUXFxcXGBgWGBoXHRwcGBgcGBwcGBoYHCggHR0lGxwXITEhJSkrLi4uGB8zODMsNygtLiwBCgoKDg0OGxAQGywkICQsLCwsLCwsLCwsLCwsLCwsLCwsNCwsLCwsLCwsLCwsLCwsLCwsLCwsLCwsLCwsLCwsLP/AABEIAOEA4QMBEQACEQEDEQH/xAAcAAABBAMBAAAAAAAAAAAAAAAAAgQFBgEDBwj/xABIEAACAQIEBAMFBgMDCgUFAAABAgMAEQQSITEFBhNBIlFhBzJxgaEUI0JSkbFiwfAzcoIVFiRDU5LR0uHxVKKys8IXNGODo//EABwBAAEFAQEBAAAAAAAAAAAAAAABAgMEBQYHCP/EADYRAAIBAwMCBQEHAwQDAQAAAAABAgMEEQUSITFBBhMiUWFxFDKBkaHR8BUjsTNSweEWQmJT/9oADAMBAAIRAxEAPwC1V0R46FABQAUAFABQAUAFABQAUAFABQAUAFABQAUAFAqETyZVJsTYbDUn0A+NNm8IloU5VJqK7jEY0s6ZWGUlfDYG4KuWIO91KZdO5N6g81uRrLToQtpzl95EjVhYMVp9wpRoUAFABQAUAFABQAUAFABQAUAFABQAUAFABQAUChQGAoAKTIu3jJpxZfI3TAL28Oa9r+tqJN44JraFOVVKq+Aws+db2ykaMu+VhupI9aSMsjrqgqNRxXTsbqcVQoAKACgVDTiuKWKJncFgBbKNzcgAfqRrUNeoqcG5GhpdpUu7mNKn1KE+MJdXWR0NiLKWNs1rgaXFwADfXSuYqX9VvhYPabXw3Z04pVJOWevHX8Mcd+w9wvFZI5BIOoyAaxF2YsLnMRnNgbWtp2PnT6Gpzi8T5+StqfhC2r0m6SUfwx0/nf8AYs8eNlMMk2WLJGwU2drszKrKFBXS4ZNz3rZV+nzg4P8A8UWP9QfyOySiGUBZGXMuVgwPpfQhrAmxHwvVmncRmY97oNe35XqSWTEs1j7umZFJv3cEgAd7AZj5Ag0vnx3bUVoaVV8h1pcI3VO2ZiWQoECgAoAKACgAoAKACgAoAKACgAoAj+vK2IyqMsSDxlh75YXXIfTvtUO6Tmabo0IWuW8yfTHbnnJq5jwM0sX+jymOVDmW2zWHunW2vmQaKqbXBJpVehTquNdZT/QxjsVNNAGweUSMQLyeHp/mzKQfENrW7011G45RNbWVCldOFz93t8lRk5txmGl6MohxD2H9kbnXt4ANfS1VI3VTdt6nRT8P2NWDqxbivn/tl7GNURh5fu7qCQ+hFxcj1q+penJx32Nyr+VT5WepEcnu7riJmuBNiGdAdPAFCg/O1Mo56mlrjpx8unHrFc/qWCpznwoAKANbyeJUUFnckKotc233NgPWo6lWMFll2zsat1PbTK/zhLIkapJZFZxmBtlXJItgzFTdjfPYFRlW+u1Y2oVXUhiJ6P4Z02nY1Yzq8yIXBYZ5jaJHk21RSy623f3Roe5GxrAVCo+x6PV1K3gm92cexP8AD+UpDZpSQNCUjsDtfxTP4E/w5j8KuUrRJ5kzGu9blOLjSjj5fP8A1/kl8NwN/u/CkmGi1WHCy5bHQhvBlLEHXfe9X1joznm5NcisdEpvJDLI5TJIiyXuJGcxFZl0LsQSAWNxbQjehScegvlRqQxIbvjLSSoFcZCVEjZMxuFeaTKfCuY2GZ7KFVAoYkLTozw8larbwlT2S6GzhryFSZNdTlNrHLYHxCwsdT2BtYkC9hs0ZNx5PO9WoUaVXFJMdVMZQUAFABQAUAFABQAUAFABQAUAFADDj2IKYaVha4QgFthfw3Nuwvf5VDWltg2aukUVWu4Qf8wQPCebIo42E0jGNGZYsQVP3wXQ2H5gb77i1VqNzxyjf1Tw+51VKh+K9iLWbFcRkdsMGw2HYBXc6F7d9t7fl7Wue1I4yqy44J5SttNpJVnvmWngPLcGEH3a3fvI1ix89baC/YVap0IwRzN9q1e7fLxHskS7IDuAfiAf3qXBnQqzh91maVDW23lhQNCgAoFIzDSBp5c8alQyqkvVjjaMpY3Ac3F2zHY5go7Vk3jzPB6NoNrGlaqfd/uSeKxkzqS5UkC5fDgLdRsZJJrRADXUBt9KqN44Npt9URPDsVPipWjjKoqqCJ3Zp2126QYLGp3sQuwuKbuz0J4xz1IpOEyWMkzPLIHYeMNIrql87Rs5P3u5A2spApks9h0YroMsJJJhWglVokLo00ZiIAbUBxlY67+6CQQOxp0XwMqR9i88Ixv2mGecqI2kbMraKCUjjUOCfw51YgntvSPLQ+H3Rli8Ok07SrncWjPhfpRGRcwLs6gvIQuQDLe2XcVap28pGTfanb0IvcLw2DCsXsuYixyLlG976ksx/iZidBWpRpbDgNS1J3cuEkl0wOanMoKACgAoAKACgAoAKACgAoABQBoxeMWMFjeylA1hfKHJVWb+EkWvUcqsYvDL9vptavTc49EKxWHWRGRxdWFiPMfKllFTWGV6Vapb1FKHDRqXhsIjEXSTpqbquUWB87edIqUV2Jp6hczlu3vI5VbCw2G1PUUuhVnUlPmTyZpRgUAFABQAUAFAYI3HwtGxnjvfL94gKqWC6gqxRsrAX2Ave1xvVO5t1NZR02h6y7d+TU5i+hp4Twv7TGmYRyK5kM0mvUSVWvmEpY5lJtZMoXKe/fHllPDPQKajJKS6Fl4Rwz7NGyqTKzM7kvZSxYbeEaAAADyAoxwT9BfD5Jy7LNHGF3Vkctrc3UqwvcC2oNtdBQkCyV3m/GlhFhkg8Mjx5WOQxvla/TWzZrM2Qdt/jQvgjqdBxxjg02GEau3WwSMgRRYSIb5Y0kzH72Nb6dzpcG1WbeK38mXqTq/Z5bHjhju9bKS7HmE5Sbe95MU4iCgQKACgAoAKACgAoAKBQFAuCt8b5xiw84hKsxuM5FgFvtvqdxtVWd3GMtpv2Ph6rc0XWbx7I38x8f6DRRxKJZnkA6QOpUq3fsb5bXptW528R5F07RfNjKVfMUu/4ogo+X8Rj5utjAYYgoCxKSGIBv4vnrf9qjhSnUlumaNTVLbTqPk2z3S7svEUYUBRsBYfKr6ikchOo5ycn3FUpGFAoUCGmXForrGzqHa5VSbE23tTHNJ4LELerUg6sY8LqbqeVwoAKACgUKATGU0jQN1VcCPNGZRlucoIQ5Wv4RlNzcH3e1Z11bJrcjstA1iSkreeXnuTuM4iYSc8b9MZQHSzi7EC2VfGNSALA9vSszJ3QzxfHoSMomaNgVuOmzNqPdKul9bj6WvSCbkI4HhonxGFURuTAkpvMtmCvlIcjsWfYMAdGsNKVfBFOXY2cdxv2jEZFP3WGbXfxTEeW1kU+fvN6VpWlJ5yzlfEN9so+VF8vr+JqrSODCgQKACgAoAKACgAoAj04mGnMKIWCj7x9ghPuqbjW47jSovM9W005ac4W3nyljPRe49nDZWyEBrHKTrrbT61JLOOClQcVUTn0yQuF4sRG6Y0CGRVNzmsHQ6Z0I73voLkaVXdVYcZG5V0zdONWz9Ucr8/bkpiR/5TkWKKPMiP95i2W0jIBZAxJ0IGmXW+hNrVnxp+bPg6yvdQsbffVaT7RX6l04JyrBhWzqGeS1s8hufl2FaVO3UeXycVf61Xuo7OkfZE5U5j8BQIFABQKiMwfHoJZngV/vEJFiCASDZspO9iCDbyqFVoyltXU0qulXFKgq8l6X/z0Ivm7hc0jLJBEkr5OmMzZWRi1xIhLAXB8zVa6pzb3RZteHb+3hB29b/27kty9xA4jDxyMLNYq4/iUlWse+oNWqM90TE1W1VvcyhHp1X0JGpTNCgUKBAoAj+J41lEgiy544+oxcZgoY5FuvfM3c6AAk1Tuqu2OEdP4e0+VWp577C+IZcNhooJWZ43QxliQHXJGTmVrm5uBYb3I1rHPRM46hy1wWdykmfq2BCTzRZCotl1BbqzMLG2YgDMdTSrgjnNbsosXECuEjMcJ/0ia5LmxY7K0j+eUHQbDQCp6NFzZmahfQtKLnLr2IXDQiNQg2HnqT5knuSdSa2YRUVg8zuK869Rzk+ptp5XCgAoAKACgAoAKAM3oDsRnHhKIicOY0lLxjM408TBPEbbeLeoK72R3I2dHjTuLiNGvzHt9RtwHHzSCaKYxGeEhS0XijOYEr+ncVFbV3Vi/cua1ptGyrxa+4+xEw8oyYiTq8QkEpHuxxk5BffcAgHyH6mhWuZbpE9xr1GjRVKyjj5fX9ScwGHlEzaCKCNRHFGtsrA+LPa2hG1OpU3Gb9irf39KtZwUnuqd/j+dSVqzk5/D6mqTFIrqjMA73yKd2yi5t8BSOaTxkmp29SUHVUXti1l9iEl4hHgWP2nEO/WcsmZdEA7XGyi41qFzVOXqZsO2lqNLNvTS28P5J6GQMAykFSLgg3BB7g1OmnyYVSnKnJxkuUUxecThy/2lkkzNJkWK2ePIxXLKvYEWIas/7W1JqSO1qeHaVWFOdF49xHBeATYgpiJ5pI160k0cIGqZ3Le8dRcEfKilbOUvMfAmo63Tt6bs6cVLCSz17f5yWXjMWIdWSExoGFs7FswvvZQtj+tXKkZPhdDndPrWlGXmVsuSfTHBv4Pw9cPCkKm4QWue57n9adThtWCvfXbuazqMeU9vBTSzwZgw0kqs0YWwJAzE+LLobWGguCL66g6VzF94kp2twqWM+7OusvDHnUFUnJptZS+prglDC9iNwQdwQbEH1BBFdDb1o1qaqR6M5m8tp21WVKfYXHCZZFhRirOCSwsSqjdhfS+wF+59KbXq7Imno1grqqm1wuoubl/7LNGI5GVJCyLIwDlHbUpLmH3kUlrWbUMBYi4rInJyfJ6FSpwprEFg2Jy2iTwLMUk8TFIkTpRpkQkyFCzZj4gu4HiFIkTOp2NyYhMAhwuH8b53dVO0SyHN94R2BuANzp6mpqVFzZnX9/TtIbpPn2GEatcs7F3b3mb6ADZVHYCtWnTVNHnt/fVb6pl/ghsY36Bxgc5BJly/h6WYRlv7wbxX8tPWqn2l+Z8HRx0OL0//AO8ZX5cDsitA4zHOAoECgAoAKACgAoAKANc8CurIwurAgg9wabKCksMlpVpUpqcXyhlwXgkWEVliB8RzMWNyTa2pplKkqawi3f6lWvWnV7EjUpQCkHRSyskXw9JA0ks7Zc7BFTNdQFNlIP5mvUME022alw6c4RpUFnast/hz+A14/D0FnxcYzTBFC59VSxykrf3fCTfXWm1o4/uLsW9Irqttsqi9Lz/yyExeLbEoyTYiHCzxIwd1ZZI5IJQL5CpNmuo03/Ws+pV87qdZb2i09tUo5T/nsPOSOJxszwQCQwRKhWR9i1rNb8qmwIUm41q1a1OMGDr1jwq3/s+yG3NKYeSeGOFI3xUksbMy2YqiMGJJB72HyBpKsYSmsE2lzuaFvUlXbUMcZ/nuXYmr8VhHGTluk2FKMCgAI0NNksrBJTntkpY6EPi+KSYLpyyFXJLKVTMpYCNso1JAAKoSbHxMT6Vy934f+15hHhyfX+f4PT9G1B3bjCEcYQ45Y+0Y3qOsQiR5GbqMcy290hE0ZmupuTZbnc7VpUKT0+krdvLSK2q6Eri83zlwvYnsdPHwwCQIWVrGWaQliQNCMw9wgXYCwU2OxqGVSU+WaFtb0aENtNYLDxDCJiYWQnwuBZl3GoZWU+YIVh8BTCxgpqcXl6j58v20L0SADkiTQtLruZTlZVB2AB901PSpOcvgzNTvo2dLd3fQxDEEFhck6ljqWPmx7mteEVFYPObm4q15uc31FYjDNIBFGbPICL/lTZ3+QNh6kVXr1dqwbmj6Z5rVWXQk+PYYDAy4eJdWi6MK/wARGRB8e9/JTWWp+rJ3coLZt+CLhlDqrLsQCK3YPMUeTXMPLqyj7MXTiAKACgAoAKACgAoAKACgAoAKAK/zri0jgTqhzE0qq4jsGYBWcKCdruqajWql1uUfSdL4apwncvf2j+xHT8x4iCBFkwzyyuq5Ct2Rgw2fS+YAgEW7GovOntw0Xo6Za1Lh1aVXbh8r+MZcF5EzuZsUqJc3EMQygehtt8Bem0bVt5kS6j4gjSXl0Hl+5eoIVRQiKFUaBRoKvxhGHQ4+vcVa8t03lhFCq+6qr8FA/YUqivYSdxUn96TZspxCwoECgDTisQI1udewHmbaD6H5A02csIuWFs7isoJfU5nJjziGMrsWY+fYb5QOwHlWtp8afl7odX1PcdKtaVvQUafsky+ezbmtIQcLOwVSSYnOguxJKsToNTpWNq1jJVHUguH1K19bNTc49GdL66MNGVgd7EEH0NYbz3RnLK7Fe5WxqRSS4HqKxh8cViD9yxOVTb8SG6kb2ynvS5yDTNE/AJ58Y8jydKLp5V6OUklW8GfqKdQC527gU+nOcOhUubOjXWKqyb35ZlHuYhWHlJFf6oy/tVn7ZNmO/DdpnPJDJiMThsZ0BHFO8q9WRkzRmONTlRRnYjU5iNR3qnUqSk+TetrSFKO2CJDH4OWSNiDaYqVTUqEDXBCsAbMQbF9/KwpnyW3TysFdwbmKdMORb7pi2vhJUgAxqTcAXIJsATqBWlZ1W+DjPEtjTjTVZLkl60TimFAgUChSZF292gpRoUAFABQAUAFABQBhlB3APxpGk+o+E5QeYvAoGjCBTkujMUuBueMBQAUCBQAUAFDFRW+ecaIYVe+v3qgDfxwvHcX8iwqlefcOq8KvbcS9PbqcjwWPaM6bd/IfLytVe1u6lu8wZ39O4nSlmLLFJjlSwkBQlVazDsyhgfmDeuio6vQmvXwzXp6hTa9fBj7TEoLKRoLnL8L6gelJUvLHlvDf0GzuLV5eP0HXLnM2HjdlYGA51eLExAXiYKVOdG95WGjDvXNXU4znmCwjHqyUnwddbiuMw8IllxHD5I21VwssecdggUtmYm+36VBlkRvwHMWMdA7YFVvspnCtbzKlNL72Jv50mWKQmKw2LlxrTojQdSOKMktDIF6ZJNxuVsTa3emvkVNpkj1MVErMWinRQTYqYX0BOtgyk2HpQlyPdRpDWSPPJ1SSAQCEuCA1j4s2UEsQba/qa1rWhjlnB6/q/n/2YduoqSS3Y2FrtbRb6DMe1zVqVRReGYFGyq1qbqRXCF08qM0yzgMq5lUnUs2wHmB3Y7AaVBWq7Vwa2mafG4e6rLbFCpVizR9GMjLmzSMLM9xYXJsxPfYDyqGhGo5bpGtrVazVBUqOMo2VdOSCgAoAKACgAoAKBQoyGGFqBMhQKFAgGgAoFNU2ICkLqzt7qIMzH4L5ep0qOdWMVyXbXT69zLEFx7j3CcBxMovIww66aLaST1vcZF+Wb41RqXj6I62z8M0IpOs8s4/zRjiIGaRneTEO6wljrHBBLYnYXMji22yVVqVHPqdHQtqVusUlgjoeXGfEQYQD742eck6RKdSGO1kTxE+ZqPsS89DVjkXFS4qa5yRqxBH5VYRQrbzPhAHfWjoJ9TpXsd5eixGAZ5BID1HS6uVBFhe4Gh3IsfWh8h9CbxvsdwUjlw8qXNyFI876aaX9KRghUHLL8PcHDYJMQigfeGb74eYRHUqo9FIpQJHDcxRMwjfNDKdMk4yEn+E+63yNIxSSYa9/677aikFXwMuPm2HmtpeMqL+b+AfUjSnR68EdWW2DbGLDX4aVuwXpR5NXnmpJruNMRJl6ovpLBIn/AOxbFPnYsvzXyqpcxe9NHRaJcRVtVpy9h1V2PRHMTxl4MZBe9hfzsL/rRtWcjvNnt254M0qGMKBAoAKACgApJNJZY6EXJ4SyO8Fgy5F9q5vV9fo21OShJOWHjnPPbJ0+keH6lWop1k1HPRrGTbNwp83hy5fUm4+lZNt4tSp+tcmvceFac55jJpDheHALbW579hby0qi/FtWVdbklEuw8OW9Oi4LLb7jB8Ew3/nXX2+uWdaKe5Z+qOUq+HLuEnjp9Bsa2ITU1mPQwalOVOThLqgpxGFqGLHl4E4PDyYlisJyoCQ82hAINisYPvP67Dvc6VRr3OFiPU6rStA8xqpWXp7LoW3h3DIcOPAvib3mOrt6ux1P7fCs+UpSeWdnRo06MdkFhCsbjAiu5OiqzaegJ1ppK3g8ucLhkx2LijuTdvxHRIwTI/oFAzGlEJzE8V+44hi1FmxmI6CnyjYmVx6DII1/xGm9RyIvFRyw4ZYCpDTlZ3FvGRYrCtuwuWbbuKURnoH2d8HbB8Phhf+01dx5M5J+lwKBCzq1AGb0YAb8R4dFOhSaJJF8nUMPrSAVHGcDnwIL4Nmmw41fDOxZ1G5OHcntr4G+AtSDo9RjieLpiuisTZlzdZrixAjNlVlOqt1ex/wBmas2kd0zG127dG1eOrHNbKPNXzyxLoDa4vlNx6GxF/wBCaRxT6j4VJRTUX1EtOoNiyg+RIB19KTdH3HK3qtblF498GynEWGFAgUAFABQAUC9hEoBFu50Ft79retUr6tCnRk5exp6Vb1qleDgs8oncZi+mqjdyP+5/WvH6tONWrKpnuev2lJzSTIyTHSH8ZHw0pY+noaKt4LsbcLxFl94lh61FUpKp9RlS3TXpJaOUMpK/L51Xg5U5JP3KE6eOGQmMjytXsukXUK1tHazyrX7SVG6lLszRWoYQvCcObEuYwSsS/wBq40JuP7ND2JB1I2HqdKVzcbVhHVaDpHmvzqq4XT5LnBEkSKiAKqgKqgWAA0sBWZy+WdxhLhGhmJJPalEOb+2TmQYfDjDofvZ9G8xGNyCPM2H60CnLuU1ny4kwxgtJEYhIWyBAxu4T8zMotYbDW/mgCRxZUOETp3TD3kdG0DSlyWuANRpGvrl9aBDq3IPKUjS/5Qx9mxDkyJGfwE/ia/cLYBdABRgU6WP61pQMg0AZBoAWr01gKY0iF6lP5i4QIHfExIMr264A1sP9Ytt7fiHffca3LWooPkw9csJ3NH09hkpBFxqK1Vh8o87mnGTjIVSkZgSsgbKEYNoyyAlT/Mf1pVetR3PJu6Zq8rZOElmLNeHiyoq3vYAX87C3epoppLJlXFSNSrKSWMs2U4gCgAoAZtxfDgkGeG43Gdf+NLtfsW/sFz/+bNUvHcMu80fyOb/03pNsvYlp6ZcS6xx9ReF50wURN2Zm2BWMnT0JG1Yes6VXvYqMODr9BgrOm/M6+5HcQ57w7PcJMQe+VRb9XH0rBfhCv5eI4yddR1ehFYbMf534a41fX+Hb43qovCd+s/d/P/osf1q193/PxCTnDDLfxMfghNNj4Uvn1x+v7C/1i37P/H7m+D2gwRAhY5JLm9wAulv4iDv6VYj4Mup/fkl+JnXOrU3L0icVz9h5LExzj0sht8PvK6zS9GdjT2Raf8+hyusUnfyWHhIRheZFxDCLDxydVyFXOFsCdycrHQC5+VaFbdCG5mXa6C5VfVJNHT+H4RMPEsa7KNzqSe5J7knWsN5fLO5pxUVtXQQ8t9bUDmJJpUByPmbhi43imIBBLxGGGIaW/s3kYkMCDqCPK96b3FSz0J3hvAJ8KhmZoFdFmBsHkPjy7uWTMVCgDwaAka3pM+xLs4KPyLwIYvisrOA0UEkjkfmKNlQHta9j8qVdCE7mrkDelAVHLajIC431uaBBbSjzoFF9ajAGY3NGAHFNfAFAMXSleHYqWcCxACs7EAE7gC3wuBWra1VJYOD8Q6e6NTzY9GLtVw5rAUAFAYCjIYCgQKAOP1byegBRkApAClAKE8AAoQCshtext50ZTeGxyg8ZwJtRjsNOo+yPgpRHxbi2fwRA/lG7fM6fL1rG1KsnJQXY1bKntW59y/zOCd6zi4+RBF6BTCprSginYjgpi4oZVsUxC9Vre8rRAxn4g9UfpTJfJJSRVvaDxSZZujAXdpSqhUuwVo2JvYfi+8FvIpftSRFnLsWf2b8pnAQHqf28ti+t8oA0S/prf1p+CItzUCCQ1JkXAE0AKY0rAygoQDmLQUAOIqRgVD2mROkMeLit1MOxuDqDFLZHBt2vkb0yVPac1FHOEyteUY1KTUlk5pJzhiTsUX4Lf/1E1v8AlJM5ZaVbZzt/U1pzXigb5wfQotvoAfrR5cR39Ntv9v6s3/55Yjyi/wB1v+ek8pe5G9ItW84f5sS3OOJP+zHqFP8ANiKPKXuH9ItfZ/mITm3Ej8Sn4oP5WpfLQv8ASbX/AG/q/wBxf+eOJ/8Ax/7n/Wk8pe7F/pdr/t/V/uV+pTQCgApUsgFIAUAb8Bh+pLHHe2d0QfFmCj6mmVZ7IOXsSUo7pqJ3Kfh+Hw2DYMqLCqHMCBrobXP5ixHzrnvNqTqZzybKpxjH4OF8KwbTSQwrq8jon6nxH5C5+Vb9ar5VLc+uDKhT8yrhdD0JholijSNBZEUKvwUWrm2nJts2cJRwgOp1oAyG86RtLqLgz1QO1CeeRyGPEeGLM0b53R0zBXQgHKw1Ugg3FwD8QKJLPQVP2FcP4fHEAERQVB8RF2NzqS25JOp+NGPYa+WSKKBSpiDec60jA0ofkKQU2Af9qcIKU/OkyIKUjtS5QG9dRajIouJjahgjXxLBrPE8T6q6shHowKn970KW1poHjHJ5xmgMbMhNyjFSf7pt/KunhLdFS9zAqLEmvkTThgUAFABQAUAFABQBffZty7hsSkksy9RkcL0zsBa+Ygam/r5Vl6jcTpy2xZoW1vGUN0ia5z5HheIyYVBHKozGNdFYDcW7Nba29qis76ae2XRkta1g1mJydWuLitky+g+4EP8AS8NqAFnjdieyo2dj+gNQ3CzRkkT2zSqJsk+beapMc1rlYAbol9wNmcbFtj6VHaWqopN9SS5uXOTS6En7J+H9TFySm4WCPT+/J4b/ACUN/vVW1OouIonsY+lyOrE317VkZLwkAnQbU4UheM82YTCm0kmZ9RkjGc39SNF+ZqWla1KrzFcDJ3MaawyqYz2osT93hkA7dRyT8wtv3rQjpi/9pFKWoeyG0XtMmv44IiP4Syn6k0r0yLXEhPt7/wBpdeVeYRjYjIsRjAJUnOG1GtgN9qyqsHRltZfhLMclgDb0g40tekENTfrTRRx0zoDuacIJaMj4U0BeXyoATxTiEeGhMstwi2uQC25sNB60ZFEf5V+/SAxOA6l0kOQK2WxZcubOCAw3ApQZJLSewj6HnXmAg4rEFdutJb/fNdNQ/wBKP0RhVf8AUl9RhUpGFABQAUAFABQAUAOOHY+XDv1IZGje1iVNri4NjpUVWjGrHEiWnVlDoWLhXP2MjkVppOslxdXVbgX1ysoBB71Sq6bFrMS1C9kupWcS4Z3ZRZWd2UeQLEgfoa0oxlGKT7FKbzJs104aBNJnHIp1z2YYLp4FWIAMzvKfUXyKT8l+tc5eS31WzbopxposuOxKxIXdwiLqWY2AHz7nsKrwzN4iiXKXLOYc089yThosPeKEixOzv53P4R6Cty3sVTeZ9TLr3bnxHoUxRar7KZmkEA0IDrPsuiK4BWP43c/oco/audvOasjdp/dRbs1tO9QPjglM5Wbb9aTGXyGO5TOOe0GHDS9CFPtEoOUtfLGjHzYAk2vrbaxqwqEtu7oiONVSeEWjhCuV6jyrLI4BLR6RgDUCMXPhGviOp71BjgkH/e1NENuXb+vpTkKVHmzg7YktI72iRXDfelBGUYnMygeIFddSNQtIBK8oRvLhsLiZ8xn6GW7aEq7BszLsHYKhJ+NC+QH3MXFxhsNLMSLopsPNjoo+ZIqWnTdSaihk57Itnnm576nv8a6XCXCMKTy2wpc4Glz5e5EeUB5yyKdQijxW/iJ0W9UK96ovbD8y5Rtd3Mh3zNyPHFhZZ4S6tEMxVzcML6gGwsaioX05VFCRLK1goNlBrTM4KACgAoAKAMZqOopmlECkARM1lJ8hSS6N/A6CzJI77wrDCGKOMbRoqWG1wNfreuYm/U8HQxxhHMfaLxozT9FT93DofIyfiPyvlHwNbVhQ2U976syb2runtRU6vFIe8H4VLipRFCuZzrroAPNj2FMq1I0obpElOnKo8IkeZ+CRYPLF1GkxFgz5bCNQdhr4iT/KobatKrmWOCWtSjT47kAzW1NWSvjPQ7nyhhOjgYE8owfm3iP1Jrma0m5t/JvxjiCJRfIDU0xtId3Kx7S+ZDhIFgia004IDD8CC2Zh5MRoPjep7Wi6s1joRXE1CDZz7kbAK0zOwBWGMnX8zHKLd7jU1qX9Xy6ajHuUrKLlJyZfOHmXC3EDI0ZJPRe41N79NgfDfyItWI/c0yd5d46MXEJhFIim+UtlINiRoynXUelNEHXF2dlQRuULSoot5ak6+Vgb0vYEbuNYASL7sbA2zCRSQwBBA0Ya3A30oAyk0hBIVDbQqLqw02sbg6UIU5Dz5zV9scRxZlgjJ3uC77ZivYLqAD5k1u2Vv5cd76sybqu5PauhVauspDvhWN6EqyZFkK6hX92/YkDe29NnDfHbnA+EtrzgtPD/AGl4uM+NIXXuApQ/Igmqc9NptcNr8S0r2WeUJ5n9oMmLhMKxCJGtmOYsSAb22FhSULFU57pPIVbtzjtSKbV8pBQA6wXDZpr9KKSS25RCwHxIFMnVhB4bRJGnOSykN5oyjFXBVhurCx/Q06MoyWYvI1xa6od8FMAmQ4nMYh7wTc+XrbztTK2/Y9j5HU9u71dDr2H4ThZIgY4oWibuF/n731vXP1J1Yyy28mzGFOUeCn818jZF6uFBNtWi7211S+/bTfTvWjaX7fpqFSvaLGYlE/rXStTryjOaw8MecEwnVxOHiP4pUuPRWDN8rA1Bcy2UpNk9ss1Edl5h4j9nw0sw3VSV9Wa+T/zEVhW9LzaiRrVZ7IM4ezE3J3JJPxOp+tdJ8Iwm8vJikEL37M+P4bCrOJm6bsQVYgm62ta4G4NZt/Qq1MbOUaFnUjFPLKpzDjRPipplJKuy5b3vlVFQaHb3b/OrdtSdOmosr3NVVJ5Q2wGCM8scQF+o6oR6E6/S9OuJ7KbYlvHdUR361gANhYfyrm3ybgqbERwo80pARFLEnYWH79hRtzwElxk4Jxrir4vESYiTdzZV/Kg91bV0NrQ8qC+TGua2+WF2LfyHhLQF7ayOWBP5UGUWPlfPWZqFTNXBfs44plixuI6aNLID041LvkOtlF+/9a1Rgm5YLX1Iz2ZcV60SRLdfs6zZkOxEjqYyTbU+/wDpU1Wi6T2yI6c1NZRY+PcXEOKwMOmsueTXUBg0SH4ZmJ/w1VnUjFpMswoTmpSj0XUss+ulSED4IDmbiD4bDyYiMDMiBbHvmOVSf7pN/p3qSjT31FEbUlsg5HDB66102ehgt5eQpBAoAKXABRhgFIAUAd75g47Dw+G+UKuyKgAzHXRBoPnXNU6c68sI3pzjSjk5HzDzdPjLhxGEOyhQSLfxG5rat7NUuc5Zl1blz4wQFXHkqlo5D5kOFnWN9YJDZr/hPZh87VSvaCnDcuqLlrVw8NnX5YfLz7b1gtPPBrroVvinJGDmkMjowc3J6bFLk7lgNCT51Zp3dWmsJkUqVOfVG/gvKeGwrM8SeO1rlmYgHyLHT6UVbipUXqYkKEIvKIb2q9T7LFa+Tq/eH/D4b/M1Y09pVOSC9z5Zy6tkyQpcAFHQAoAuPs0wIbEGZtolIU/xv2Hmct/1rP1KeIKKL9jHMmzq0Jvc3AA3J2A7k3rFRpvCOR8/81DGP0IT/o0Z1P8AtXHff3B2Hc61rWNquJz/AAM+6uWvREqqxM7BF95zlHxPf5C5+VX69TZTcinQhvqJM65w/Dx4eEDMERE959BlUbtXNyk5vPubm1QiUDmvmY4u8UVxhwQSzCzSkbabBL62tetSzs2n5k/yKFzdZ9MS0eyKEFcS3cvEvyCu37mo9T++mPsX/bZA8bx74rESSqbMz2iI7KjHpEfRj6sa5WtV/u5XZne2VqoWbUuNybZ1jhXFVxOHjnQgh1BNvwkaMPiGDCthNYOQmsPBC8/Nbh89vJB//VKs2n+tEr3H+k/ozjNdCYYUAO+GcNlxDlIULsN7WAH94k2FUr7ULezg5VpJfGcE9K3nU+6izJ7OMUVv1IQ35SX+pC/tXLy8b2iqbdvHv/OC8tLljOSscS4fLh5DFMmVwL73BF7XBG4rqLHUqF7T8yi/1yUq1vOk/UNaulcKAN+Nxkkzl5XaRj3Y33107AegpsKcILEVgknUlP7zNcELOwRFLO2gVdSfhUdavChDfUeEFOlKo8RLLFyBjmXMViU2vlaTxfDRSL/OudqeLrCE9uc/l+5d/plUr3EMFJA5jmQxva9m7/A7N8q3bO9oXcN1F5KtWhOk+TonKHPqZFhxV1ZRlWXcMBsH7g20vrtVG4s5KW6CL9vdprbIucXFIHAYTREG1rSL/M1RcGnyi1uh1yReP5ww0c0cKujBmtIwbwoLG2oHiOa2nYAmnxoVWspcDZVYZxkmsbh0kUo6hka4KnUEHz+XeoYzaH7E1llbHs/wIfN03t+UyNl/Tyq2r2slhMhdvTfOBxzHwTALBaYQwL7qsAFIa2hUgXa3z70ylXrxqZjyR1KVPbhnGHWxIuDYkXGxsbXHod66FNtJsypLDwjFKNLXyZzjHgo2imgdwXLq0didQBYgj49+9Zl5a1Kk1KJpW1enCGH1NHNnOk+OvGB0cP8A7NTdntt1GAGn8I0+NPt7CMHulyyOvd7uIlaA8hp8NK0crOCnhvkk+W8XDFOZJ2KhEOQhS12OhsB3y/uaz76FSaSh07l2ylBZ3dRXMnHnxjAHwwqfCnn5M/mfSnW1lGmsy5YlxdObaRF1feOxRL/7MsSVw+Ny7r4wPO0LEa/EVian99GvYL0ZK1w/DlhHGpILBEU7kE2UE+etcpCO+tj5PRpz8m03e0V3x2SJPgHOZgxUjWH2SRgMg/AFURpIt++VQWGl9TXYz0+LpLa+cHmsrzNR8dzo/MkQkwGJAIKtA7KRYg2XMCLdtBWdQTjVin7otyeY5+DhY2FdK+iMEXFEXZVX3mZVHxY2FQ3FXyqUp+yJaMFOoos7pwLg8WEiEUQ0GrE7s3ck/GvDtTv6l5cSnUlxnhHUUqShHCG/F+ZsLhWCTy5XNjlCs5se5CKbD40600O7u4OdNcCVK8IPDY25l4RHxDCnIVdgC8Lqb+Le1/I7EVe0e9r6XdqM+F3Q2vThWgcXibMAdr9juPQ17NBqSTXc5eUXFtMVTd8fcTAVJj3EOr+zTgyxYZZ2UdWYFs1tRGfcAPqBm0/NXkfi3VZVrp0YPhfkzpLKh5cFnqHHOfYsNOYelJIUIDsrIBcqGsLnUgEeWt6NO8I17ugqzeM9BK1/Tpz2sfOMJxfDEWuL97B42tuLHTf4HWoXC+0Gvl/d+HwSxnTuI8HIcdgngkeKT34zlbSwPcEfFSp+der2V5G6oxrR7nPV6Xlz2mhIrsFVbsxsABck+QA1NTVZ04LdUeF8kcYym8LksUHJOKaMyyiLDoty3XcghRuxVFb9CRWDV8UWkavk08yfbHQvx06eN0mPeW+fpcLeKS+JgXRH9ySw9GJuN7ZtdtatqxlVh5nRvsxzuoRe32J7F+1KMKejhpC5H+sZFUfHKWPyFMhpdTPMkPd7TS9zn/FuKzYqQyTuXbYDZVHko7CtWjRhSjiKM2rWlUeWNsPh3kYJGjO52VRcn5eXrsKZcXVK3jvqvCEp05VHiJb8P7NsSygtLEh/Lq9h6kafpeuTufGtpSqbYwcvnj9zRhpcmuWQXMXL02CZRLlKvcK6+6SNcpuNDbt3tWzpOvW2opqnlP2ILmylRWc5Q65Q5aGNds0oiRCgY6FiXvlVQdLmx1NaN1cugk0s5I7agqreWS3PkeGwsSYPDAhiwklbdiApChzuLk3t/CKr2TqVZOpMnudlKGyJSa0UzPCgQKALd7N+JxRyzwzOqLPHYMxsAwutiTpqD9KzdSpb4qcTQsq23gRj8MuBQXKmYXWMB0ZdAVDqFJNspvma2oFh3rKsdP31t+Pk3b/V5SoKn2WCrQQs1lRHc7eBS362GldBXu6Nuv7kkjmKdCpU5iidw+O4lDh3wohnEMikZekZCoOjBCl8ot5/Sst6hptSakpLOfhf5wXvJuYRwV+9iVOhGhB0It5g6itinVhUWYvK+DPnTlD7ywSHL/8A93hr/wDiIf8A3Fqpqif2Spj2JLV4qo7bxbGrBDLMw0jQsR527fM2rxDT7R3d3Giu7OnnLbBs4m+DeXDyY/ESFWllyLZQc75CTcltEGUr56V7HQrxtqsbGhHost8JGNVpKpHzHyXv2TZujPcEJ1AQb6XK+O30JNcX42VJ3MNi9WOcFrTd+x7igcZmV8RO6WCtLIVt5Zz+51+deg6bCULWEZdcGRdY814GdWvLj7Ir5Z0GD2affXkkUwZicq5sxW9wpJt2sCfjXBXPjajKk4U4vJt0tN2y3NnRI1CgAaAAAegGgFedyrOpW8yfOXn9TVxxg5FzHyq8KYjEtMmUTsFBVruWkIPfwnMTYa3tuK9a0rXac5UrSEH0XPtwYteyT3VGzT7Pup9vi6bEAhup5FAp0I882S3zqbxUqP2CTqLLw8e+exFprl5nBu59w0kmOkkSKRkbIisis4do0AY6XsQxya2Hgqt4dvbe2slGrUWfbP6E19QnOosL3LvyTymuEQSP4p3UFifwAgHIvlrue9cb4h8QTvKrp05ehN/H0L9vawpJcckH7W+JOgggBypJndzf3slgFIttdg3yFa3giyhKUq88ce+PYg1KbUMIrPAuU8TixmVOnGdnluoP90WzN+lvWur1LxJaWmVnc/ZGfQ0+pPmXCLRh/ZiP9ZiSfRIwv1Zj+1ctW8dyz/agW1pUe7Y9j9m2G7yzH5oP/hVF+Ob19kTLTKPt+pO8E5fw2BRzGCL3Z5JDma3q3ZR5DSsm81e81Sag3nPZdP59SzSoQpLgqvFvaUAWXDRZgDZZZDYH1CDUjyuRXQ6f4IlOKncPC9inX1OMXiHJqbjh4hw3GidFDQRmRWXNbMqM6NrsQy2tfUH1tU0tL/pGo0Y0ZPE2sr8cf4H06yuKTb+hSMDxCWElopGjJFiUNtK9ClGE4rcsmDGcoP0s0SOWJZiSxNySbknzJPenpJLb0wNbb5Ymh9RApAME0PjLfQXqTXC+UsXiQGSG0Z/HIwQH4A+Ij1tasG98S6fbemUsv4WS7SsKsuehI/8A06xgGghv5B/55azKfjaxctryl9CaWmVPfJr4PzJNw5JsP0cspa920KErbVdm0tbW2nerdzpVtrM4XG/MfZf8jI3FS2j5eB/ypztiOvHHiJDJHIwS5VQVZtFN1A0vYfOs/WvC1qrWVSgsOKb/AC5LFrfznUUZdy9cx8uQ4xMsgswvlddGU+fr8DvXC6ZrNzYVU1JuPddTRq0I1I4wcjPCpIcamGb+1EyZbfiAOYMuuxUfLXyr1WrqVC502VZS6r9WYsLaVOul2Oq8/YJ5sBOkereBvK4jkWRgPiFI+deX6BXp2+oxnPo28P8AM268XKk0vYoPJnMMEKPBi06kJfqITGJApIs1wRf12vqa9A17Srm4krmzeG++TKtLqEI7KnYkeZedYRAcPgAAHBDSCMxKob3sqsASxFxe2lZOl+GLqVyq17zj3ef3LFe/hGOKZQ1FtBtXoKSXQwm89RV6duXsIehmr5wR2RinZEwQnFeCCXqKyLLDIwkaMsUZXAtmRhpuAbG3fWt2y1Ly3Galtku/7kc4blhmjg3ABApWGIQBwQ8hkMstr6AaWB3/ABWHkas32sTuPXVnua6LGF/2MpUIQ+6sFgijCqFXQAWFc/Ou5NvL/MnwhVQ8ZFGPEuDwYho2mjWQxEsmbUAkWOmx2H6CrltqFxbJxpTwmNcVLqPqrTqSnLdJ5YqWOgU3KzwKFNA597WOIsBDhwPDIGkc+eQqFX9ST8hXofgfT6c3K4l1XQy9TquMNq7nOWlANyR8zvf/AK16POcY8OSX4oxIpt9Mlo4TwbG4mAwRoIoGbM5cNGH2tdipLAdgNK5nUtY021qebN7prolzj8v3NK3o15Q2pYRNYf2Ymwz4kA9wsdx8iWH7Vh1PHiT9FMlWlLvIxifZkbfd4gE/xxkfsxp1Px5Fv108IJaUscSKzxnlXFYUFpI8yA+/Fmca+Yy5h8xaunsvENldr0yw/Z8f5KVWyqQfHJELA5NhHKT6Ruf0sN60ZXttHrUj+aIvstX2LLyZyxNNiY3likSFLu3UjZMxHuqA4BIzWJP8Pxrndf16jStnGjNOXwy7aWclLM0dF5s4+MFD1LBnYhUS9rnvc+QF/pXA6For1Sq4ybwu5p3NwqEc4KPw72hT9dTME6R0ZUW1gSPFckk2rtK/gy1VtKNPO/s/5wZ0NUlvWeg39o/FIMRLC0Dh7RsGI2FyCo+OrXHwq14Usrm1oyhWXfj6EWoVITacWVjBC8sQG5kQD4lhXSXcoqhNvok/8FS2i3Vjj3R6BavArjirJL3OqXQiuKYVBLBiCilkbp5juFl8O9tPHk+taljcVJUJ2+eMZx/PqxkorOSVNY6zCWU+UP6nNuavZ+4YyYMXDG7QkgW9UJ7X7V6PoHi2GxUbp4x0Zl3WnqWZQ6lCZSCQQQVJBB0II3Brv6VSNWCnB5TMWcHF4ZinjAoA9DtXzkjsjFKAUAFLkApACgAoAKACgAoAacR4ZFOAJo1cDUZu3wt8B+laFlqdxaJqjLGRk6cZ9RWE4dDELRxRoPJUUfsKSvqVzXe6pMI04x6IdVTct2W2PMUwAFL2AyDSpyXKEwgJNPdSo3y2GEYNNbfd5ApvPXKs+MlheJ1AUFWVyQBdr5xYantb4V2nhzX7fToSjUjlso3ttKtjDIzD+zE/jxIvf8Ef/M9aVXx2lL+3Syvl/wDRXWlxfVsXivZj4R0sT4u/US4/8pBH1ptLx228VKSS74YPSl2Y95V5F+zy9WdkkZCDGFvlBGzHMPeHbyqjrvit3dPy6HCxyT21iqTyXauIzzlmga8RCJFKMLgixH/D1p9Cq6U1JAMIMS8QyzB2CgWlVC2YebKoLBhoDpY73rRnbQuHvpvGezG5xwL/AMsQhwhYqScozo6AnyzMoW/z1qF6fVUXJc/RhuRD8ycjQYpzIGaKU7soFmNrXZTudta29K8UXFjDy5rcipXs41eTnXMnLM2CI6hDo2iyKLAnyIJOU29fOvS9J1qjqUMw4a7GNc2kqL+CDzVreZH2/R/sVdrO98VwkkmTI1rHUEkdxrp3sCPnevnu2q06ed66/wAwde02NoMJiwEDTqxCAM2QDM1gpe1rDbPbzYja1Szq2jbcYNc8LPRdcdefbPss9RMS9xWGw+KBu8iMM17AW0vcj3fS3+InXSkqVLVrEItcfzv+P4AlISmExQDffKSRpmCnKbR7ZUHfrb33T1pXVtW16OM9s8r1e7f/AM9PkMSEQx4su93AAC2JC5Sckt7ALe2YwE+LsbW1FOnK0UViOevvnrHrzjON2OPbOeGHqMy4TFt07yrYZC9hlJKy5jrY6FABt2PnoRq2kd2IPvjvhOOPjvz+XsGJCJocWkBAcNJlUDKF0NmGl0ta/T1IP4thqFjO0nWTccRy+uenHz1+90a7dejT1YHwjn6diw6lyb3G19h4LDTvY/8ACu5UPMzj0+34fX/kdzg1y4fEG9pcviJBXLfLrYeJDp7vrcHXW1PjUtlj0Z47568ez+vx8dxMMkMOGCgObt3PnVWbi5Nx6DkLNNABSAFABQBm1HIBagDFhQBmwo5AxalAwRQBi1KAWoAKACgDNqQDEiBgVYAgixB1BHqDUtKrKnLKEwacDhBECqk5b3VTrl9FO9vQk2qWvdOtH1JZBLAY7BJMhjlUMjbg/SpbO8na11Ug2muuO42UVKOGRn+Z+A/8Ov6n/hXY/wDlfzL8yr9mj7L8icNefF0KAMUAFABQAUAZ/r9qAMUAFABQBg0oGRSAFABQAUAZoAxQAUAYH9fSlAKAM0AFAB/X7UAYH9fSgDNAGf6+tSr7ogNSVOoIQaKP30JPoxdbZAf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82550" y="-1600200"/>
            <a:ext cx="333375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7" name="Picture 13" descr="https://encrypted-tbn0.gstatic.com/images?q=tbn:ANd9GcSYvlJkbdQOkW0D_o6NF60HC0kcml7Y8deKqq--ZsYHtLrQYBCaNw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199" y="838200"/>
            <a:ext cx="3429001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001" name="Picture 17" descr="https://encrypted-tbn3.gstatic.com/images?q=tbn:ANd9GcScJAGdTGAr7VnLuX6x09dTcUrXoNjUnouohGU-8QmZL3_GAdMsaAh0gC4K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9400" y="2133600"/>
            <a:ext cx="41148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999" name="Picture 15" descr="http://t0.gstatic.com/images?q=tbn:ANd9GcSjzk9zQW55kv0JwdsFBMaFEjJDDafkEsXx7v1C5IVI8Czap7jaEw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0400" y="2514600"/>
            <a:ext cx="20574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img189.imageshack.us/img189/2784/egyairn1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362200"/>
            <a:ext cx="3048000" cy="4114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381000"/>
            <a:ext cx="807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نتمنى لكم رحلة سعيدة الى الغردفة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9939" name="Picture 3" descr="http://www.fostertravel.pl/zdjecia/hotel/premium-grand-horizon/hotel-premium-grand-horizon-d-grand-azur-horizon-35061-640x48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86106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r-ec.bstatic.com/images/hotel/840x460/179/179689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915400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09600" y="381000"/>
            <a:ext cx="7848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نتمنى لكم وقتا سعيدا فى الغردفة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data:image/jpeg;base64,/9j/4AAQSkZJRgABAQAAAQABAAD/2wCEAAkGBhISEBQSEhQWFRUWFRwZFxcYGBgaGBoXHxscGxkaFxwaISYfFxwjGhYXHy8gJSgpLCwsHB4xNTAqNSYrLCoBCQoKDgwOGg8PGiwkHyQpLywtLCwsMCwqLCwtLCwsLCkpLCwpLCkqLCwsLCwsLCwsLCwsLCksLCwsLCwsLCwsKf/AABEIAM4A9QMBIgACEQEDEQH/xAAcAAEAAgMBAQEAAAAAAAAAAAAABgcDBAUCAQj/xABGEAACAQIEAwYDBQYEAgoDAAABAhEAAwQSITEFBkEHEyJRYYEycZEUI0KhsTNSYsHR8XKCouEVkjRDRFNUY5Oy0vAWFyT/xAAZAQEBAQEBAQAAAAAAAAAAAAAAAgEDBAX/xAApEQACAgEDBAIBBAMAAAAAAAAAAQIRAxIhMQQTQVEiMqFhgZHwBRRx/9oADAMBAAIRAxEAPwC8aUpQClKUApSlAKUpQCleLl5V+IgfMgfrXK4jzZhbLBXua9cvijymPP0msbS5NSbOxSuBb58wBbL9oQGY8Ur69QNPXaseI7Q+HJmH2hWK7hAzn/SDS0KZI6VBcX2wYNZyW8Rc06WyB/qg/lXBxfbi21rBkH/zHj+Q/Ws1I3Sy2KVROJ7ZOIXDCGxb/wAK5j+r1yn7QMZcP3uJxLa6rbItD3IgxWOZugvjmHmGzg7DXrxgDYaST0Amq44p2vX+87qyMP4oym2xvESYILCFLL1gEb66a1s7F7jRaNx2bNDMXYtO+m8DWSdSa3LwxltTbdDbBiCyhDGwMk+Ex0ET61DmUoExt9p2L72wXuqES8FvrkUEpOpMjaAxBWOtXHauhlDKQQRII2Ir8x4y2zC1b7zMpEkhYg9VYH90eR6eelX3yBiS2DVSZKEr6e3vNVBmTRJKUpXQ5ilKUApSlAKUpQClKUApSlAKxviEXdlHzIFVD2v37v2+2q3b4tLhwXt23ZQWLOAABpLaCTVc4m2iQq3lWRmYnMSp1kK0ESTA6ajXrUOVOi1G9z9TqwIkGRQmvy/geOXbKPaTGXwrASLZKksNJBQqInSZMxHQGvuLx11x40u3So1a5du6AkwIZidhtTWNB+jMZzRg7Qm5ibK/O4s/SZrhY3tb4Xbn7/OR0RHP0JAB+tUOvDZJBQISspGbKToCCWbYTuJ2rPh+A3PMJppCR+cTtNTrK0Fs3+2/D69zh71wdC2VFPvJiuVju2PFMpNqzYtAD8bNcbykAZesf1qDDlxPxXe8MaZSxg/0rJZ4cLZ8IIB31ykdNzqfPcVHcK0Iyca45cxlzNisSWUMNLYZB6xpJUbxPtrWjiuJNMJduuMmUsdDAETvLaAan10roW1tLoFVj6kk+wWY8/n9K37FxgPAh2jS3H5tFQ5FpEfXBu4IW0SWMkuMxnzzAaTp6VvW7F22AwVljSF8MiPeTtsSa6Iw947g/wCZwPyUGva4DXx3LS+sFj/qP8qzUbRx7/By5LPcJBkhS86dAZg7elbmH5Ww4APickEEFYAMaEHrBj/fr0FsYdfiv3G9EAX9B/OsyYjCD/qHun+Nj/X+Vb8nwZcTj3eE21XKHRZnNrE/u6KST8j/AH3MJwK2Qctt7snTJauH2mVB/vXYscZZf2GEtJ65ZP5AVsjiHEbmxyj+FR/OapY5MhziaGF5axKZrtvD3bYAJkulsAbmBqRXLxLL3Vy5cmG+IsWY7QBrJI8VSO7w3G5Tcu3bjKBJBYxHy2qO4+xNi6uujA+HynWZ/wAM1M1pdFxdqyMdy57tASviIEaEAwZ12GqkjrPnV99nFuMKd4zaHz0FUxw8AsRrK3B8UT1nQaTIEx5mr15KK/Y7eX1n5z/SK7Y3ycciO7SlK6nMUpSgFKUoBSlKAUpSgFKUoCpO2nCsL1q7nKqLRgDqysZjUAvD6Seh86r65YQ3vAmUEasCRJiSST+LrGw9qv3nfllcdg3tGM4Ga20TDj+o09/Svz3bPdqhCmVUyZJKqphlgxAhtvMeprjNbnWD2O7w+7bVe6GHRnM6921xzv5T5HYmtnD8q3iPDhbvzcC3v/i+mgrTw990a1dUlHgwVka9PUbmpJgrWNxepvXCP8RA+giucY6i5S0msnLN9fiFm2PNnJP+mAP5VhvcLtr8eKtz5IgP5kn9K71ns7uNqxJ+ev611cN2bKN6vs+2T3f0IG5sfvXX/wAxA9gIFeFtp+Cx7nU/nNWnhuQbS7iunY5Usr+EfSrWKJPcZUVrDXz8KZfkK27XL+KfzFW/b4RaX8IrYTDKNgKpQivBOp+yprPId5/iJ95rpYbs186ssKPKvtUSQnDdnVsb11MPyXZXoKkVKA5tngFlfwitpMCg2UVsUoDT4jgw1m4kfEhH1EVT1/AMwuos5mSRETIKnSdtzrV2NtVV4izkxoBGksn5n/avPm5TO+LyQPB2MjHxMToYKgAAFCSCDr8TDXXSrq5Bu/cOh/C50+Y/2qpeL8DexcUEEG5mWNDqQRpG/wCHr0O0CbM5BxJLuP37aP8AkP6mmN/IZFsTWlKV6DgKUpQClKUApSlAKUpQClKUAr88c24TucVftADwYpio2GV/EB8tV+hr9D1Rva5hza4kzwCLlpHA6Spg5h1mD+Vc5rY6Qe5x+HOGtKBr3bAA/wAJBgxOsSB7DSrK5CcBmToDVccvYVDYvsoErGkAeEeIHQ66g77aCp1ylfjED+JQa5QfzOk/qWbFK+KdK+16TzilaHEcdluWbSkBrrx/kVS7x9Av+avXGDiBZP2UWjdlcoulgkZhmnLrOWY9YoDcZgASdANzWnwfjNnFWVv4dxctsSAwmCVJU7gHcGozjOcRgcTbwmONy79pusbd5bIWzbRmy27TmfEw2Jj8QJ0rLyZYTB3sVw4eFLbd/YB/7i7JIHU5Lq3F+RWgM/P3M1/A2LV+1aW4nfot8mfu7JMM+nrAnYTWXmrnAYQ2rNq02IxN8kWbCECQPid2OltB1Y/yMcu/z/wrHYXEWmxKW0ZGRu9+7lXBAdA8ZxvBHlVecP5mw163hL64vFpjreEGFuLhrHfM6K8iM6wC0BpmTIoC5uXcdiLuHV8VY+z3ZIa3nDgQYBDL0I1rYbi9gXBaN62LjGAmdcxPkFmTVRf8OxGI/wCwcUxYP/jsX9nT/wBNCAB6V6xXZZjr9nImG4XgvErKyC6+IUqQQe9gx7b0Bc1K8WVIVQxkgCTtJ6mOle6AVXvN2Ey3w/lcU/8AtJP5VYVRHnvDzac9YB/OP51xyrY6Y3uV3ztfKYmbhLQ6supyhJEKojUwDJ1/kJPyFxRbmItlQQIe3B028Snr+Fh9K5XPfDbl7D2cUjCEtGQYgFsvimCNMw36VG+Vb961jUxRbQssodHdcssco38Ksc2/nOtRCky5bo/QlK8WrgZQymQRIPmDtXuvScBSlKAUpSgFKUoBSlKAUpSgFVr2u8Kzvh3HVbtv3Kyo+tWVUN7U7vd4NLwibd5CJnqcsQJJ3Gg9amfBUeSuOUSht5CpLOrJIiBPn1JgH5QKkPALkLhn66qf7+1Qrl3Fm1j7SESTcYQp1GYspka5QJM69KmOEhVuKP8Aq8SdPQnf6GvMtpJnd7plsWGlQfSslavDWm0p8xW1XrPMR/m3huIbuMRhFV7+GuFhbc5RdRlKXLeb8JIIIJ0lRNcp+cuI3PBY4TeW5sWv3bSWlPnmUkuB5KNamtKAhOD5Mxt+4l7iWML5HVxhbAyYeVIYB58V6GCnWNq3OZ+QbOPxNu7iC3d27TIFR2RmLMCc5WPCAggdST5Ct/mTmJ8KEFvC38Szh47oDKCq5gLjE+DNBAOu3yB1OO8WxvcW72EXDIjWne6+JcjuiFDLmySpAIZWg6b7A0BocD7J8Fh7puPmxMKEsrfC3BZthiwS3I82Op1jTzmT8H4NawtoWbK5VBJ6almLMTHqxrj8yc92MBbtHEB7j3FzZbC54VQO8uakRbXMNT59a7+CxqXraXbbBkdQysNipEgj2oDPXAwfPGEvYw4Ow5vXFBNw2xNu2Bp432mTECdfKovzV2gYbEYTH4S1ibeFxNtms/fsbcwQGZSBMMudQRqDB0quMNzU9q2LFvilu0g2tcOwbN0j43W2WbTckk+dAfo4moXexfEE4oxFs/Z3a3aVbt+0tsrBZ7llFUv3ggypOo9slf8ACeIcaxeDvYC1ZxTC7dm3jcVNopZlTDaHNOVgQC2jkaiu9iOT+PY65Zv4nEYbCXMOGNk2VZmzMFV88kiCoOx9ooCxeCcwWMWrth3Di3da08To6mCNfYg9QRWpzXYzWT6qR+X9QKwck8o/YLVwPdN+9eum7eulQuZzpoo2Gn1JrqcatzZJ8tajJ9WVHkrjifFcnCwCJLKyajQaFSWBImPDpvAPrVf4cst+07sAHQpm8wJnU+cCRImQNRVpcvhe5uWm2Dka+pU//IVVeKxVtDldbgFp3VFUgKrGdDEHTRo1HhGhBNedbncu7s74p3mF7tjLWnZROhKBjlJ9en96lVVx2QrKM56qNOmpmrHr1Lg875FKUrTBSlKAUpSgFKUoBSlKAVV/bj4rWGQ3DbTNcdjEjwqI0/zED51aFVx2xYS41u0wBKg5Vyzm7xgfLXZViP4p0qZcFR5If2esqYwi4wIuWlZCQVzBSIKhhrorSes1KL+EAxGLUbm2r+40P5qarPgtq7du4VS2UZ2ths0wPYiQfEN9dfKrRvgW8TZ1kPZKkn8R0fX/AJyfrXmlsdyZcsX81hflW7xbi1rDWXv33CW0Esx2GsD5ySBXC5IvTay+Wn0rm89834Zku8OWxcxmIuqU+zqjgSdmdyAEUGDmB0idN69Z5jr8484LgcPaxATvbb3raMVYaW3Pxj9/pAG8jbeo9z72hYDuMZgrmKbD3wDbBVXLZiqsCMgPhObKdR+KuNw/sfXB28JdTDjGYoFe87y+Us22gkOFA8aq+XTWQNqsThXBkITEX8NYTFOoN0oqsQ8AEByJMQBv9d6AqbiHPeMxuAw2DfBY17hZPteRGUXbI1IVwJBuDIToBuNjX3gfAuM/Y8TgrPDrVrDYi5cYDEXZ7pHCgKozZvDlzSRuSYq8aUBSXOXBcLkwuCtPjb+PsYYYdVw+ZFZdJ71nUqtuZ2J00O1TvhVvEcK4VhrAw9zF3bdvKwslIDEkwS5BygmJAO2wqZUoCAcA5B+03r2P4th7DX72ULYyq6WUXbMTo9w6S2ugA20E1wfC7NkRatW7Y8kRV/QCtqlAKUpQCtbiKTacRPhP6Vs1H+LcWZ3axZYjKYuMoBbMRPd280qGy+JmIIUEaSdMfBqIHcLMuJtqxRmTMCNPMQPKZAqDWMMXV7eRWgK0/iKh5MydyGHtpsalQ4Y1rGgux8SsjSzOSBJiWMD4egrgY/FpavTbJYFSupBJGkEgbfCND5V44+j0stjs3wYS3d02aPYTUyqI8h4oMbwHUhh8iD/WpdXsi7VnmapilKVpgpSlAKUpQClK0uMcTXD2WvN8KxPyLAfzrG6C3N2lAaVoFcnmrhrX8HetpqxQ5R5kax77e/WutSgPzHaxd15bW33V8DwqMttjmZpWRDAKdv4hUyw3HHvYfD3mEFbuWQNGHiWRMkfCB7eRrx2l8GFvE4tlOUMLV7KAImcrE6dTmP8AeuZg7bjCXFiLYIdCdCWkSQP3YG/zryyPTEsrku9Fx1/iNTaq65XxAGIBB0dFarEFd8buKOE/sz7SlYruJVWCmZbaAxHuQIHvVmJXwZaViu4lViTEsF9zsPSa0MVxfLmhkYmVtqDLFwDow8pUjShUYSlwdSlcc8xKyubSs8AZSqMwLMCRIUTAI1O22tYbeJvEgph7x1zfeXAokiGBGbp00I60L7MvOx3qVqcNW8E+/KF8x1SYidBr5DSveJ4jatpne4irMZmYAT5SdJocmqdGxSqs5m7RcVaxly3ae2ERhlBQMCsKZLdZzaRH86lHKfPSYrDXb14C0bP7Q65Yy5swnUaTK9PWahZE3Qpm/wA18dOHtAW4N65K2gdhpLXG/gRfEfYda1uTeD93aFxpJYHLm+KCZZ2/jdpY+w6VxuXY4lebFsZScuX9xFMrZ1/ETFxz1JUbKKkf/wCZ4EX/ALN9ptd7OXJmHxfuztm6RM9K1eyqfCK95xJt40+Qug+zgbf8xqB8ZxaPfdgY+8mCZmCFYDTTcmDt71YXatYy4gN+8isPmpI/pVdcew4L5kk5gWKkj4gYMecjKa89VJna7RZ/ZZjTnCnc2QP8yxv8srVZtUz2e49VxVtQY20H7rDT6zVzV3h9TjPkUpSrIFKUoBSlKAVzOZMP3mFuWhvcGQe5g/QSfkDW3xDH27Ftrt1sqLqxgmNY6a7msGGu98RcHwj4Z/WOh9Omg0Misfo1ezeFK+0rTBSlKAqrtkskXbLdLlm5b+ni/nUL5bxzXUe2Scos6LuJ0HtudvOrI7ZMLOHw92P2d8A+cMCCB8yBVO8IxRt3oUZQCFPiJk7a+UxMa66158keTvB7IsPlTG/eWTM6R9DVlhrzudMqIyMrA/GI8YI3Oh8twN6pjl/ExcCzEOQI6eRq02w967h0Rnym4xBgmMhtliunqmWfIk9avH9TXtKzHh71+7lLX3XKzfsrbMxGY/FobZ6dCRp1mujfNm7cyteuqWUKbWqFhqJgqG1kglTFZLGEIus1s+HUBeiyVJy+Wqk+/prxOc8WMPZVrsPdPhtzocwhs4jVYInSNwKtulbDy27W3/EbwwWHRjdZnfJcjxZmMqGgMWJLagQfMD1rf+0W1uNktIHNvOGgSzkE5SQN4AO+onyqEcq87WLTrh8TmN2/czZ2ELrBtyTuS+bbbrFWWiAbAD5fT9KRakrRk8jfNnJS+w8SW8uZjMLJb4SgJEgSrHWYBHtXprGIPeeIkGco0UiHncQdVMT5KJ11OjzpzYcEtvJbFx7hMAkgBVjMdBJPiFcbgfatbuXMmKtjDgzkfPmUx0aVBUkbb+2k5rinRCbZIOZVxv2X/wDjy96CCVMEsARIBMKJ6z0mNdahnN9i4Wt2XZR3dtYyiACVKsdZzGARMDbYV38f2mYUHLbYt5vkYj5KNMx+ZA9TVUc089YnGXnGHHhSYJUNdZV3J6INCcqgepJ1qZfLhnXFhyZNoo+81MbdgZYzKYz6AqhPWPiEnQHadKj/AC3xy6mItoLjlHcFkYk2wQZUleuUgNpvGtao4hcu/tIAHxDU5vn6enWvHDeFvnzANHSIEfImpSUeRTinGS3P0Byl3Zwtz7CLS5mYOfGji7EZmBDQdmj9NapLHcKeznwzp96lwqX1iRIMHZhOs76V0+HcwPgrLWlALsSS4YkzsCQDBIG0nWtLGYnv8pFwIFEaIZ9y51Osk+s1Smz1YJ5emi5xjs/aJ5zLxX7ZhbN1RLorK3WRCmSB0JB19ar7FsX8Q8OQdSZWAQ2ntHTasz8TNu01tL1yWENDwGHUkLuOm8Vqi6QmqkeHfefWJkHUny6TXJtWePjY2+XuMjD4mw+pUqJIX4WB+p2Bj1MbxX6Ws3g6hlMqwBB8wdQfpX5WXE28qd1m71WbPCg6GRPTOdSI20FWnhO0q7huEKcobEBxaXPJVQZKliIzQgjfU12g/BmhzklHlls0qs+zTtCxOKxT4XFG257vvEdABEFQUYDQnx/MQQan+I4zZQ5S4LfuqC7f8qAn8quzMmKWOThLk3aVEOJdpWHtMLZVg7bK5UN7ouZ191qP3O168142bWEXOBPidyYG8JkV/wDTWakQoNllX7jDLlXNLANBAga+LXeDGn9q53GeZbOGBzmSNwNlnYux0Qag66xsDUP4lzNj3YWgwssynwi3lf5qbrExB3y/7RP/APXuNYuMrtIac1xmzGBqZkFvJvSpcn4RSivLO9c5jONvNdxE28Jb1WAYyEwLnmbjGANPCskamRZuByd0ndRkyjJGgyxpHtVRcs8uY6ziUS9aZ8NdWLiXLkK0+ESrEywOUwIML5Vb+FwqWkW3bUKiAKqjYAaACtjfkyVeDLSlKsg53F+YcPhTb+0XBb7wkKWnLI8zsu41MVmwnF7F39letv8A4HVv0NcPnrk7/iFpFDZWRpE/DBjNMAmYAiojd7CbZH7cTHW3p9cxiouV8FpRrkk/aphc/C7pAJNtkcR6OJ+ehNUK1wLeLaa3FObNsDudJAEz9DUh537O8VgLKsLr3Lbtk7u2zxMM2qaAiFNQW1eJCjMwnVQQwmNvMdT9amRcVsTXAu32gQJlliNT5aD3q3LmPyYVc10W3HiDOuiwJLMBBIg5Y65o61QWGx+LtOLqXHVl2cBWj3jfXrUmxXFMRcEXr9y5EblQJ3kQAOlcnPShPksThHanZXwXgZAMuqkLI6wdYI1mBGxHWo/2i8w27/d37ZU5BlyF1Mg65gB11E+lVRjOZGVzbWCoaCY1jr/eKmN3D2+4dmAyrbciI0AHrB1M6j2qZudK/JKryjiXeNXrl5biFQyEBCoBZd4jNOU+vrXUu82Y/EZbF3FPIcqRmyQcxHjKxMeZ2qErxGLehALP5ToF139Wr6OIt++PlED9K9EW0fU6XqcWFK4pslF7jFy1cPfXDdVZAli5GseEzqNq5nEuKvfIZCqoGjQnOW9QRI09q5RxTNrofks/pXoYwosgAkExuIJ3aDvsPyrm4pys8vU5I5MjnBUdcG5cTKWCajVjJIiNB0rFcxgsE5GMmRIkTPxfMdD865VjG3IMs0HzBP8AOvhOaPx+k6j2Otaviy8ObJh+UPJtWXuOfDMtt8tyT9PyrrNxYooCWkkEDMc0yNZAJ6/OuRh3uLLrPlEA79POsicMuXFLlCVDAFoXQmYnr0Na42d3ilki24vVzfgzWeIjvJchyImdifIwfbevLXizwpgdYPX+tZOL8It2guTUn8JO8bke+lc58WC+WBpoJn5aRvWxncdjYf5BvGsclsq/B1MRgbaKjZxqAWgGV11UyNdukjWvfFeK2jZAs/E34dRAj1gdYFcecxIm3Pr3gP0Ir3c4QXRLknLmyHQQDqROs6/yrGlJpnLqMi6icVCNf39jawlwtbylAhmWI00jbXUayaz2sXbEorNkcAOFUnTz3glSJBGvrXzEcJNq2hLhg2w8tY9j8qyW+Wbhvd2gmY8RmNY67Hr/AEqmmdMmvpIdqSW/8m1grWS4CgCSdGuuFJ8vDJ/nUwxPFe78OKxZyyM1lCbSgH+FZut5wFWoDZwqB3W5KsoYDw5iXGiqfIHzrC1wLbcMhnNAOunp85/StUfJv+mmlLJOrVl9cqcE4birfeYZ1cI/iFtTa13hwR3hkdWJmphheFWbZL27VtHIgsqiTExJGpGp+tUz2R8TbDYphcH/AEjIsDoQTBgabt7CrfH2tSo+7cd8ZMkEWTJB2+JdBHXTXeqPl5YxU2ou17OBzry9cNz7dZCs9q0VyZZMHMGb+OFYkKR067VW1nHMrreZrjMHU5g3jOo2M6mJHlV8GDr5HzjXaqr4/wBnGItXzdslryM2bLpKk7gL71yyY290RfskD8RsY/E4U5rtvK8hdB3mUG4ASDpBSYjX0mpxVI2eYGwt5CoHeW2Iysp08JQk7a+Larm4ffZ7Vt2EMyAkeRIk1WNtq2GzYpSldCRSlKAgnbHac4BXtlg6XljKY3VlOvSAZHrvpNUXctsVtocihQR3gMgL8UNAhoCgTprG1fortEts3D7gCzqmZv3FDAs/mYAI011+dfn/ABdk3LzrbEifGwzBGhh+R1kD61ylzR1j9bNB8XdyftoB10YDy3GkzI1PrNa2O4lcb7vvM2m6gSRpvHT1gV2MPyl97mjToPiifYDruR7VK8Jyylu0WuFUCJIUkSdNAPMn9aaVyzGyuMDwlydFDEiYZo08yNCfnNdjimPvLh0w7BRIgsDugMga7DaTJ2+dSfC4TCFlGV7bu4A0DKSdojYkwIjcj51n5s5FxNuyha2xWYLLDFDOgeJ3O50GgHlMc78nTHptNkBxfCgotg5WlQwg6a6+KOvmK3sLym4CqLb3Cy5tJy6ETB6b17wXBLj3VWZM+RP5Cru4bjMNYwyWw6l8hAbK5Ctl8OYBTpPX+tdLjXJ36mUJTXaXj+ShcVwPumhrbofJgfTYkaj3jbWvl/D2ygAzZtZ109hGmnzq3sFzMl25btYqCO7PeNlYBWAMEDLmJkxoIqu+NcFT7c9vDXFCHW2X8CsdCVBeAo3iayMo1R3xdR2oODgn+pwLL3UEDUEbECvuGvK2rouxPh0M9JnbWrrbhOEV7OEdF8VjMbiDMFcAk67MPCdBrUUXs67z7RCBQl4MrH4GtvMFPNdFM7a1tK9jlj6qUPstiBYa+WJhSQp01n8968f8T3AkaxroZ/T6fSrL5Y5M7jHLg7trvEvKWJO2QqScpHQCFzaeLrVhp2bcOawttsKg08oafNiD4j85ol6Mj12bE3pdJ+ChOJ3kbC4Zu8HeKxVxoTB1+E6kSN/Wuly3yxhsdaIFxUxKOSob8aaEruPFMgfnvI0+dOSO6xN63hs4CXCAjjxAbrlP4lI1B+Y6GpR2f9mOMBF+6WtyvgzRJMn8MzEDqIMdayMaWxwlkjp0/kjuP4XYzg2g43BDxocxG/UQAZMe8TUqucFtWsEbF/4nt94w0+7cHzXQLEQ3T3qaca4AMRgptYdVxFm7DBdGzLM5W3ZTmDBZ9OkVyOUeUL9rMblsXlCFcjwrpm+JbebTaJU6eoootbtnJS3sre3yzelCAxMjQ6qOvTfSrf4f2cW34etm9KXj4g4nMh3UESA0SdP6TUYx/N9/A3/smGs9+RBAvh86SNLQgywVQCCSYBiWABqd8qc2JxHCBl+7veJWEZu7ugbqSIIhgw9D866cnbLDM4rLO6fDKt5o5fuYe9kuQ9wBcrgAZ50B39Igk9a88n8FTG4s4d3NtgmboSYiRFWNx/lTEYzA2u9y/a7akE+GHEwZI0EgBoGkyNqyckckW8LlxDqO+KkZojKDuG8zpv7etRGNOzzt+z4ORrGGtm7ZnvEEh3YCI+LyA0kz0it3k7jNzEW7jOyuqMoRlMuQUDHOoAy6MCBvG/SZFdtz9CNdjPnWtjcOwsuLJW05XRgoIBAA20nQQPLTTSKt+xq+NGLjWAS/bFo3DbYsGVlIDgqQSVnr0npNdKqh4XiBaxinFm6y22zhkeR3pMkld2EkzESZ3FWxYxS3FDWyGVgCGG0Hr61MZagyMcx9n1nFXu+Dd234oGjGRqdd4qV2reVQo2Aj6V9Ar7VkilKUBq8S4nbw9vvLpyoCATBMSQBMdJNbVeXtgiCARIOuuoMj6EA16oBVVc6Mn2x7dlQMurxuXMsT6akbetWRxbHtZtNcCZwokjMF089RGgk6xtVdcR+9unEXUa0jx4gGVCQOhYDNIA1HrG1ccraWxajtZk5RsWQ7C7EModSwGaZgjzOn6VxOacJa+03jbMrmj0V+qhthoCwHka4uKP2jGt3TlV0VPKAIPrvPtUuHBTjMHh8IrhX8R71ZiZJMiJmARHSPSp0OUUmNiD3MV3dxGG6XAQIGpBB1HWrm5Jx730u3i0o7LlUjRWiXg9QZB/vVX8a7OMdbuBYe4ARDIMwPoeo186t7lDhLYbB2rTxnAJb0JJMesTE1eODjyTZyON8jLicet5rmW33cFF8NzMswynYRmGsSK5D2b+EzpildrKJcKX1a4c0Hwi4FMKxzADaTp61O7fCbQuteyg3GM5jqR4Qpyz8IIVZA8q5/G+IOLtuybOezeIRmIZgQwbOIUEiFG5Ea771Tj6LTvY8X+XcPdsF7VsTct+E5mUwRI1nTefnVVdqXKi4S9h7hNxsOVCEsZIddwTESyiRpHhNXjZtBVCqAFUAADYAaAD2qOdoHLV7HYXubDojZwxzgwQAeoBI3naqL6fN2cinV17Kd5M5xt4UuXti6oYi0GAJUMIcBvwAgQdxJ23NWzy9ytaTCM+DusHvIe6uNBFsE5lTJ8MKdCDJ318sHLXZVhcLc754vPlKgMoyAGJ8JmTuJPQ7VJOBcBt4RHt2i2Vrr3IYyFLGSq+SzrHqaytzc2buyc6q3ZA+I8p4vCXBi1xSCLmYrlIU5tbgJLfCfFptopOomp1ZwpuX0xSXm7trUd1+EzqrbmDqdvTXeehesK6lWAIIgg16S2FAAAAGwGgHyoopHJytHH4nwizcu272ICqbNwGy+crJMABtp8RICmZ96cb4bexWEuWgRauEnK2saNKnwmRIA6yNa3+KcLtYi01m8uZGiRJGoMggjUEEAgiuVwXly9Yxd+8cS9y1cHhtPmJSIy+JmMwMw21za7UaMTNjl7gr4dFD3C7G0i3NWINxRBdSTpI021gVv30VM94IWbJrlkswWSFA6nUx862FYHb/7519rTLK87T+SftCjGWS6X7agNl/Fb31G8rPToT5COH2S4fFW77Ik9zOa7MCTBA3U667CJy1b9eVQDYAazp50ot5ZuOhvYxA3O86d3l3/ABB52jyjX51j4rbutZcWGVbseAtOWZB1jWCJHvW3StIs8qpjXfrHn6TWG3h2Ag3Gb1ISfyAH5VsUoYVxzFyAjXFVLjvdIJh8pMT/AAhRG/0qXcstiRayYhFXLopBGo/wjaK7GQTMa7T1ivtZVG2KUpWmClKUArCl+XZCCIgg9CDO3yIIj+tZq5/EeE27z22dTNs5ldWykaqcumsEqJ+XrQ1G6+uhEg77R7zWnxbgtvEWGsOIVuo3B3BHvXjHcRc4fvcMnellBUAqJB8pMTHrE76V0VOnl6UFEH5Z7NRhrveXGS5BMLlkRrB166zEe9dXmHgN5lX7KwtxpAOU6kDMG6QubSDOnrPfxbsLbFBmYKSo8zGg6da+4d2KKWXKxUErMwY1E9YPWsas2MnHdHpNhPl1/wBq1+JYs27TMoBbZAZgudEBI+EFiBPSa2qx37CuMrgMJBgiRIIIPsQD7VpJocvX8U9gNjLaW7uZpVDIyz4epgx6n+Q6cVgvYxFdEYwzzl9SBJHzjX2NZ6Gs1rXEbbXnsg/eIqsw/haYI8/hNbNY/syZ+8yjPly5oGbLMxO8SSYrJQwVrxd778PdFPPxB56CNQQTrOkDQySNilAKUpQHya+1jawpYP8AiAIB9DuD57VkoCO4fji2r1u1ds3Eu4m40xLWsyrEhvJlVToOsmNTUipSsRrFKUrTBSlKAUpSgFKUoBSlKAUpSgFKUoDncR4pawiAuCtvzAGVepny0k7dDW/bcEAjUESPlWvjOGW7qhXBgNmEFgQ2usgg/iP1rarCnVClKVpIpSlAauI4er3bdwkzbzZRpllgBJ0kkCY16nfSNqlKAUpSgFKUoDW4lauNZuLZYJcKnIxAIDRoSCDIn0Ne8Hn7tO8y58oz5dVzRrBMSJrNSgFKUoBSlKAUpSgFKUoBSlKAUpSgFKUoBSlK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82550" y="-1355725"/>
            <a:ext cx="3362325" cy="2828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4" name="Picture 4" descr="http://www.fart.bu.edu.eg/fart/media/k2/items/cache/9feeafa8e740fdbe632b43236148b194_XL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76200"/>
            <a:ext cx="8991600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عبارة (شكر وتقدير )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5058" name="Picture 2" descr="C:\Users\Me\Desktop\شهادات المؤتمر\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447800"/>
            <a:ext cx="8991600" cy="53721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s.sedty.com/imagehosting/159500_1329439949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76200"/>
            <a:ext cx="6172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E:\DESK TOP E\cover face\لوجو هناء\1452199_10202547875882441_1185660869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5553075"/>
            <a:ext cx="1524000" cy="1076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E:\DESK TOP E\cover face\لوجو هناء\1458588_10202547872802364_1607005560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5715000"/>
            <a:ext cx="1447800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Birdb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-149225"/>
            <a:ext cx="9144000" cy="6870700"/>
          </a:xfrm>
          <a:noFill/>
        </p:spPr>
      </p:pic>
      <p:sp>
        <p:nvSpPr>
          <p:cNvPr id="429059" name="WordArt 3"/>
          <p:cNvSpPr>
            <a:spLocks noChangeArrowheads="1" noChangeShapeType="1" noTextEdit="1"/>
          </p:cNvSpPr>
          <p:nvPr/>
        </p:nvSpPr>
        <p:spPr bwMode="auto">
          <a:xfrm rot="5395">
            <a:off x="-1588" y="4264025"/>
            <a:ext cx="8172451" cy="25923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1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6FF47"/>
                    </a:gs>
                    <a:gs pos="100000">
                      <a:srgbClr val="FF6600"/>
                    </a:gs>
                  </a:gsLst>
                  <a:lin ang="5340000" scaled="1"/>
                </a:gradFill>
                <a:effectLst>
                  <a:outerShdw dist="64758" dir="11478596" algn="ctr" rotWithShape="0">
                    <a:srgbClr val="0000FF"/>
                  </a:outerShdw>
                </a:effectLst>
                <a:latin typeface="Times New Roman"/>
                <a:cs typeface="Times New Roman"/>
              </a:rPr>
              <a:t>Thank you</a:t>
            </a:r>
          </a:p>
        </p:txBody>
      </p:sp>
      <p:sp>
        <p:nvSpPr>
          <p:cNvPr id="429060" name="WordArt 4"/>
          <p:cNvSpPr>
            <a:spLocks noChangeArrowheads="1" noChangeShapeType="1" noTextEdit="1"/>
          </p:cNvSpPr>
          <p:nvPr/>
        </p:nvSpPr>
        <p:spPr bwMode="auto">
          <a:xfrm rot="5405395">
            <a:off x="5344319" y="2856706"/>
            <a:ext cx="5791200" cy="11445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6FF47"/>
                    </a:gs>
                    <a:gs pos="100000">
                      <a:srgbClr val="FF6600"/>
                    </a:gs>
                  </a:gsLst>
                  <a:lin ang="16140000" scaled="1"/>
                </a:gradFill>
                <a:effectLst>
                  <a:outerShdw dist="64758" dir="11478596" algn="ctr" rotWithShape="0">
                    <a:srgbClr val="0000FF"/>
                  </a:outerShdw>
                </a:effectLst>
                <a:latin typeface="Times New Roman"/>
                <a:cs typeface="Times New Roman"/>
              </a:rPr>
              <a:t>Thank you</a:t>
            </a:r>
          </a:p>
        </p:txBody>
      </p:sp>
      <p:sp>
        <p:nvSpPr>
          <p:cNvPr id="429061" name="AutoShape 5"/>
          <p:cNvSpPr>
            <a:spLocks noChangeArrowheads="1"/>
          </p:cNvSpPr>
          <p:nvPr/>
        </p:nvSpPr>
        <p:spPr bwMode="auto">
          <a:xfrm>
            <a:off x="2700338" y="0"/>
            <a:ext cx="4824412" cy="4292600"/>
          </a:xfrm>
          <a:prstGeom prst="star32">
            <a:avLst>
              <a:gd name="adj" fmla="val 23579"/>
            </a:avLst>
          </a:pr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42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29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29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4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00">
                                      <p:cBhvr>
                                        <p:cTn id="21" dur="5000" fill="hold"/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animBg="1"/>
      <p:bldP spid="429059" grpId="1" animBg="1"/>
      <p:bldP spid="429060" grpId="0" animBg="1"/>
      <p:bldP spid="429061" grpId="0" animBg="1"/>
      <p:bldP spid="42906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bnitamem.com/uploadcenter/files/7428.gif"/>
          <p:cNvPicPr>
            <a:picLocks noChangeAspect="1" noChangeArrowheads="1" noCrop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304800" y="579438"/>
            <a:ext cx="84582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36163"/>
            <a:ext cx="9144000" cy="6974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58" name="Picture 2" descr="Photo: ‎اعــــــــــــــــــلان هـــــــــــــــــــام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53660"/>
            <a:ext cx="7677378" cy="61567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67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ecrets7days.com/files/img/1974e8660f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-1371600"/>
            <a:ext cx="7086600" cy="8382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917" y="304800"/>
            <a:ext cx="1420683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2667000"/>
          </a:xfrm>
        </p:spPr>
        <p:txBody>
          <a:bodyPr>
            <a:normAutofit fontScale="90000"/>
          </a:bodyPr>
          <a:lstStyle/>
          <a:p>
            <a:r>
              <a:rPr lang="ar-EG" b="1" dirty="0" smtClean="0">
                <a:solidFill>
                  <a:schemeClr val="tx1"/>
                </a:solidFill>
              </a:rPr>
              <a:t/>
            </a:r>
            <a:br>
              <a:rPr lang="ar-EG" b="1" dirty="0" smtClean="0">
                <a:solidFill>
                  <a:schemeClr val="tx1"/>
                </a:solidFill>
              </a:rPr>
            </a:br>
            <a:r>
              <a:rPr lang="ar-EG" b="1" dirty="0" smtClean="0">
                <a:solidFill>
                  <a:schemeClr val="tx1"/>
                </a:solidFill>
              </a:rPr>
              <a:t/>
            </a:r>
            <a:br>
              <a:rPr lang="ar-EG" b="1" dirty="0" smtClean="0">
                <a:solidFill>
                  <a:schemeClr val="tx1"/>
                </a:solidFill>
              </a:rPr>
            </a:br>
            <a:r>
              <a:rPr lang="ar-EG" b="1" dirty="0" smtClean="0">
                <a:solidFill>
                  <a:schemeClr val="tx1"/>
                </a:solidFill>
              </a:rPr>
              <a:t/>
            </a:r>
            <a:br>
              <a:rPr lang="ar-EG" b="1" dirty="0" smtClean="0">
                <a:solidFill>
                  <a:schemeClr val="tx1"/>
                </a:solidFill>
              </a:rPr>
            </a:br>
            <a:r>
              <a:rPr lang="ar-EG" b="1" dirty="0" smtClean="0">
                <a:solidFill>
                  <a:schemeClr val="tx1"/>
                </a:solidFill>
              </a:rPr>
              <a:t/>
            </a:r>
            <a:br>
              <a:rPr lang="ar-EG" b="1" dirty="0" smtClean="0">
                <a:solidFill>
                  <a:schemeClr val="tx1"/>
                </a:solidFill>
              </a:rPr>
            </a:br>
            <a:r>
              <a:rPr lang="ar-EG" b="1" dirty="0" smtClean="0">
                <a:solidFill>
                  <a:schemeClr val="tx1"/>
                </a:solidFill>
              </a:rPr>
              <a:t/>
            </a:r>
            <a:br>
              <a:rPr lang="ar-EG" b="1" dirty="0" smtClean="0">
                <a:solidFill>
                  <a:schemeClr val="tx1"/>
                </a:solidFill>
              </a:rPr>
            </a:br>
            <a:r>
              <a:rPr lang="ar-EG" b="1" dirty="0" smtClean="0">
                <a:solidFill>
                  <a:schemeClr val="tx1"/>
                </a:solidFill>
              </a:rPr>
              <a:t/>
            </a:r>
            <a:br>
              <a:rPr lang="ar-EG" b="1" dirty="0" smtClean="0">
                <a:solidFill>
                  <a:schemeClr val="tx1"/>
                </a:solidFill>
              </a:rPr>
            </a:br>
            <a:r>
              <a:rPr lang="ar-EG" b="1" dirty="0" smtClean="0">
                <a:solidFill>
                  <a:schemeClr val="tx1"/>
                </a:solidFill>
              </a:rPr>
              <a:t/>
            </a:r>
            <a:br>
              <a:rPr lang="ar-EG" b="1" dirty="0" smtClean="0">
                <a:solidFill>
                  <a:schemeClr val="tx1"/>
                </a:solidFill>
              </a:rPr>
            </a:br>
            <a:r>
              <a:rPr lang="ar-EG" sz="6700" b="1" dirty="0" smtClean="0">
                <a:solidFill>
                  <a:srgbClr val="FFFF00"/>
                </a:solidFill>
              </a:rPr>
              <a:t>المؤتمر الدولى الرابع</a:t>
            </a:r>
            <a:r>
              <a:rPr lang="en-US" sz="6700" b="1" dirty="0" smtClean="0">
                <a:solidFill>
                  <a:srgbClr val="FFFF00"/>
                </a:solidFill>
              </a:rPr>
              <a:t/>
            </a:r>
            <a:br>
              <a:rPr lang="en-US" sz="6700" b="1" dirty="0" smtClean="0">
                <a:solidFill>
                  <a:srgbClr val="FFFF00"/>
                </a:solidFill>
              </a:rPr>
            </a:br>
            <a:r>
              <a:rPr lang="ar-EG" sz="6700" b="1" dirty="0" smtClean="0">
                <a:solidFill>
                  <a:srgbClr val="FFFF00"/>
                </a:solidFill>
              </a:rPr>
              <a:t> للعلوم البيولوجية</a:t>
            </a:r>
            <a:r>
              <a:rPr lang="en-US" sz="6700" b="1" dirty="0" smtClean="0">
                <a:solidFill>
                  <a:srgbClr val="FFFF00"/>
                </a:solidFill>
              </a:rPr>
              <a:t/>
            </a:r>
            <a:br>
              <a:rPr lang="en-US" sz="6700" b="1" dirty="0" smtClean="0">
                <a:solidFill>
                  <a:srgbClr val="FFFF00"/>
                </a:solidFill>
              </a:rPr>
            </a:br>
            <a:r>
              <a:rPr lang="ar-EG" sz="6700" b="1" dirty="0" smtClean="0">
                <a:solidFill>
                  <a:srgbClr val="FFFF00"/>
                </a:solidFill>
              </a:rPr>
              <a:t> والبيئية </a:t>
            </a:r>
            <a:r>
              <a:rPr lang="en-US" sz="6700" b="1" dirty="0" smtClean="0">
                <a:solidFill>
                  <a:schemeClr val="tx1"/>
                </a:solidFill>
              </a:rPr>
              <a:t/>
            </a:r>
            <a:br>
              <a:rPr lang="en-US" sz="6700" b="1" dirty="0" smtClean="0">
                <a:solidFill>
                  <a:schemeClr val="tx1"/>
                </a:solidFill>
              </a:rPr>
            </a:br>
            <a:r>
              <a:rPr lang="ar-EG" sz="6700" b="1" dirty="0" smtClean="0">
                <a:solidFill>
                  <a:srgbClr val="FF0000"/>
                </a:solidFill>
              </a:rPr>
              <a:t>بكلية العلوم</a:t>
            </a:r>
            <a:r>
              <a:rPr lang="en-US" sz="6700" b="1" dirty="0" smtClean="0">
                <a:solidFill>
                  <a:srgbClr val="FF0000"/>
                </a:solidFill>
              </a:rPr>
              <a:t/>
            </a:r>
            <a:br>
              <a:rPr lang="en-US" sz="6700" b="1" dirty="0" smtClean="0">
                <a:solidFill>
                  <a:srgbClr val="FF0000"/>
                </a:solidFill>
              </a:rPr>
            </a:br>
            <a:r>
              <a:rPr lang="ar-EG" sz="6700" b="1" dirty="0" smtClean="0">
                <a:solidFill>
                  <a:srgbClr val="FF0000"/>
                </a:solidFill>
              </a:rPr>
              <a:t>جامعة المنصورة</a:t>
            </a:r>
            <a:endParaRPr lang="ar-EG" sz="67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14478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67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4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94" y="4549776"/>
            <a:ext cx="2314989" cy="2079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458200" cy="2743200"/>
          </a:xfrm>
        </p:spPr>
        <p:txBody>
          <a:bodyPr>
            <a:normAutofit fontScale="90000"/>
          </a:bodyPr>
          <a:lstStyle/>
          <a:p>
            <a:r>
              <a:rPr lang="ar-EG" b="1" dirty="0" smtClean="0">
                <a:solidFill>
                  <a:schemeClr val="tx1"/>
                </a:solidFill>
              </a:rPr>
              <a:t/>
            </a:r>
            <a:br>
              <a:rPr lang="ar-EG" b="1" dirty="0" smtClean="0">
                <a:solidFill>
                  <a:schemeClr val="tx1"/>
                </a:solidFill>
              </a:rPr>
            </a:br>
            <a:r>
              <a:rPr lang="ar-EG" b="1" dirty="0" smtClean="0">
                <a:solidFill>
                  <a:schemeClr val="tx1"/>
                </a:solidFill>
              </a:rPr>
              <a:t/>
            </a:r>
            <a:br>
              <a:rPr lang="ar-EG" b="1" dirty="0" smtClean="0">
                <a:solidFill>
                  <a:schemeClr val="tx1"/>
                </a:solidFill>
              </a:rPr>
            </a:br>
            <a:r>
              <a:rPr lang="ar-EG" b="1" dirty="0" smtClean="0">
                <a:solidFill>
                  <a:schemeClr val="tx1"/>
                </a:solidFill>
              </a:rPr>
              <a:t/>
            </a:r>
            <a:br>
              <a:rPr lang="ar-EG" b="1" dirty="0" smtClean="0">
                <a:solidFill>
                  <a:schemeClr val="tx1"/>
                </a:solidFill>
              </a:rPr>
            </a:br>
            <a:r>
              <a:rPr lang="ar-EG" b="1" dirty="0" smtClean="0">
                <a:solidFill>
                  <a:schemeClr val="tx1"/>
                </a:solidFill>
              </a:rPr>
              <a:t/>
            </a:r>
            <a:br>
              <a:rPr lang="ar-EG" b="1" dirty="0" smtClean="0">
                <a:solidFill>
                  <a:schemeClr val="tx1"/>
                </a:solidFill>
              </a:rPr>
            </a:br>
            <a:r>
              <a:rPr lang="ar-EG" b="1" dirty="0" smtClean="0">
                <a:solidFill>
                  <a:schemeClr val="tx1"/>
                </a:solidFill>
              </a:rPr>
              <a:t/>
            </a:r>
            <a:br>
              <a:rPr lang="ar-EG" b="1" dirty="0" smtClean="0">
                <a:solidFill>
                  <a:schemeClr val="tx1"/>
                </a:solidFill>
              </a:rPr>
            </a:br>
            <a:r>
              <a:rPr lang="ar-EG" b="1" dirty="0" smtClean="0">
                <a:solidFill>
                  <a:schemeClr val="tx1"/>
                </a:solidFill>
              </a:rPr>
              <a:t/>
            </a:r>
            <a:br>
              <a:rPr lang="ar-EG" b="1" dirty="0" smtClean="0">
                <a:solidFill>
                  <a:schemeClr val="tx1"/>
                </a:solidFill>
              </a:rPr>
            </a:br>
            <a:r>
              <a:rPr lang="ar-EG" b="1" dirty="0" smtClean="0">
                <a:solidFill>
                  <a:schemeClr val="tx1"/>
                </a:solidFill>
              </a:rPr>
              <a:t/>
            </a:r>
            <a:br>
              <a:rPr lang="ar-EG" b="1" dirty="0" smtClean="0">
                <a:solidFill>
                  <a:schemeClr val="tx1"/>
                </a:solidFill>
              </a:rPr>
            </a:br>
            <a:r>
              <a:rPr lang="ar-EG" sz="7300" b="1" dirty="0" smtClean="0">
                <a:solidFill>
                  <a:schemeClr val="tx1"/>
                </a:solidFill>
              </a:rPr>
              <a:t>تحت اشراف قسمى </a:t>
            </a:r>
            <a:r>
              <a:rPr lang="ar-EG" b="1" dirty="0" smtClean="0">
                <a:solidFill>
                  <a:schemeClr val="tx1"/>
                </a:solidFill>
              </a:rPr>
              <a:t/>
            </a:r>
            <a:br>
              <a:rPr lang="ar-EG" b="1" dirty="0" smtClean="0">
                <a:solidFill>
                  <a:schemeClr val="tx1"/>
                </a:solidFill>
              </a:rPr>
            </a:br>
            <a:r>
              <a:rPr lang="ar-EG" sz="9800" b="1" dirty="0" smtClean="0">
                <a:solidFill>
                  <a:srgbClr val="C00000"/>
                </a:solidFill>
              </a:rPr>
              <a:t>علم </a:t>
            </a:r>
            <a:r>
              <a:rPr lang="ar-EG" sz="9800" b="1" dirty="0">
                <a:solidFill>
                  <a:srgbClr val="C00000"/>
                </a:solidFill>
              </a:rPr>
              <a:t>الحيوان </a:t>
            </a:r>
            <a:r>
              <a:rPr lang="ar-EG" sz="9800" b="1" dirty="0" smtClean="0">
                <a:solidFill>
                  <a:srgbClr val="C00000"/>
                </a:solidFill>
              </a:rPr>
              <a:t>والنبات</a:t>
            </a:r>
            <a:endParaRPr lang="ar-EG" sz="98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36233"/>
            <a:ext cx="2438400" cy="19407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67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74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43400" y="2133600"/>
            <a:ext cx="4269845" cy="4191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ar-EG" sz="4000" b="1" dirty="0" smtClean="0">
                <a:solidFill>
                  <a:schemeClr val="tx1"/>
                </a:solidFill>
              </a:rPr>
              <a:t>برعاية</a:t>
            </a:r>
            <a:r>
              <a:rPr lang="ar-EG" sz="4000" b="1" dirty="0" smtClean="0"/>
              <a:t/>
            </a:r>
            <a:br>
              <a:rPr lang="ar-EG" sz="4000" b="1" dirty="0" smtClean="0"/>
            </a:br>
            <a:r>
              <a:rPr lang="ar-EG" sz="4000" b="1" dirty="0" smtClean="0">
                <a:solidFill>
                  <a:srgbClr val="FF0000"/>
                </a:solidFill>
              </a:rPr>
              <a:t>السيد الاستاذ الدكتور</a:t>
            </a:r>
            <a:br>
              <a:rPr lang="ar-EG" sz="4000" b="1" dirty="0" smtClean="0">
                <a:solidFill>
                  <a:srgbClr val="FF0000"/>
                </a:solidFill>
              </a:rPr>
            </a:br>
            <a:r>
              <a:rPr lang="ar-EG" sz="4000" b="1" dirty="0">
                <a:solidFill>
                  <a:schemeClr val="tx1"/>
                </a:solidFill>
              </a:rPr>
              <a:t>السيد احمد عبد الخالق</a:t>
            </a:r>
            <a:r>
              <a:rPr lang="ar-EG" sz="5400" b="1" dirty="0">
                <a:solidFill>
                  <a:schemeClr val="tx1"/>
                </a:solidFill>
              </a:rPr>
              <a:t/>
            </a:r>
            <a:br>
              <a:rPr lang="ar-EG" sz="5400" b="1" dirty="0">
                <a:solidFill>
                  <a:schemeClr val="tx1"/>
                </a:solidFill>
              </a:rPr>
            </a:br>
            <a:r>
              <a:rPr lang="ar-EG" sz="5400" b="1" dirty="0">
                <a:solidFill>
                  <a:srgbClr val="7030A0"/>
                </a:solidFill>
              </a:rPr>
              <a:t>رئيس جامعة المنصورة</a:t>
            </a:r>
            <a:r>
              <a:rPr lang="ar-EG" sz="4400" b="1" dirty="0">
                <a:solidFill>
                  <a:srgbClr val="7030A0"/>
                </a:solidFill>
              </a:rPr>
              <a:t/>
            </a:r>
            <a:br>
              <a:rPr lang="ar-EG" sz="4400" b="1" dirty="0">
                <a:solidFill>
                  <a:srgbClr val="7030A0"/>
                </a:solidFill>
              </a:rPr>
            </a:br>
            <a:endParaRPr lang="ar-EG" sz="4400" b="1" dirty="0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914400" y="4698999"/>
            <a:ext cx="3818467" cy="2159001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r="5347"/>
          <a:stretch>
            <a:fillRect/>
          </a:stretch>
        </p:blipFill>
        <p:spPr>
          <a:xfrm>
            <a:off x="228600" y="2209800"/>
            <a:ext cx="3718560" cy="3733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702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431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200" y="3124200"/>
            <a:ext cx="5029200" cy="38862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ar-EG" sz="4400" dirty="0" smtClean="0">
                <a:solidFill>
                  <a:schemeClr val="tx1"/>
                </a:solidFill>
              </a:rPr>
              <a:t>تحت </a:t>
            </a:r>
            <a:r>
              <a:rPr lang="ar-EG" sz="4000" b="1" dirty="0" smtClean="0">
                <a:solidFill>
                  <a:schemeClr val="tx1"/>
                </a:solidFill>
              </a:rPr>
              <a:t>اشراف</a:t>
            </a:r>
            <a:r>
              <a:rPr lang="ar-EG" sz="4000" b="1" dirty="0" smtClean="0"/>
              <a:t/>
            </a:r>
            <a:br>
              <a:rPr lang="ar-EG" sz="4000" b="1" dirty="0" smtClean="0"/>
            </a:br>
            <a:r>
              <a:rPr lang="ar-EG" sz="6000" b="1" dirty="0" smtClean="0"/>
              <a:t> </a:t>
            </a:r>
            <a:r>
              <a:rPr lang="ar-EG" sz="4000" b="1" dirty="0" smtClean="0">
                <a:solidFill>
                  <a:srgbClr val="FF0000"/>
                </a:solidFill>
              </a:rPr>
              <a:t>أ.د/ ماجده نصر احمد نصر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ar-EG" sz="4000" b="1" dirty="0" smtClean="0">
                <a:solidFill>
                  <a:schemeClr val="tx1"/>
                </a:solidFill>
              </a:rPr>
              <a:t>نائب رئيس الجامعة </a:t>
            </a:r>
            <a:br>
              <a:rPr lang="ar-EG" sz="4000" b="1" dirty="0" smtClean="0">
                <a:solidFill>
                  <a:schemeClr val="tx1"/>
                </a:solidFill>
              </a:rPr>
            </a:br>
            <a:r>
              <a:rPr lang="ar-EG" sz="4000" b="1" dirty="0" smtClean="0">
                <a:solidFill>
                  <a:schemeClr val="tx1"/>
                </a:solidFill>
              </a:rPr>
              <a:t>لشئون الدراسات العليا </a:t>
            </a:r>
            <a:br>
              <a:rPr lang="ar-EG" sz="4000" b="1" dirty="0" smtClean="0">
                <a:solidFill>
                  <a:schemeClr val="tx1"/>
                </a:solidFill>
              </a:rPr>
            </a:br>
            <a:r>
              <a:rPr lang="ar-EG" sz="4000" b="1" dirty="0" smtClean="0">
                <a:solidFill>
                  <a:schemeClr val="tx1"/>
                </a:solidFill>
              </a:rPr>
              <a:t>و البحوث </a:t>
            </a:r>
            <a:r>
              <a:rPr lang="ar-EG" sz="4400" b="1" dirty="0">
                <a:solidFill>
                  <a:srgbClr val="7030A0"/>
                </a:solidFill>
              </a:rPr>
              <a:t/>
            </a:r>
            <a:br>
              <a:rPr lang="ar-EG" sz="4400" b="1" dirty="0">
                <a:solidFill>
                  <a:srgbClr val="7030A0"/>
                </a:solidFill>
              </a:rPr>
            </a:br>
            <a:endParaRPr lang="ar-EG" sz="4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eupc.mans.edu.eg/download/openImg?fileID=507&amp;fileName=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95600"/>
            <a:ext cx="2590800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702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4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-533400"/>
            <a:ext cx="7543800" cy="6477000"/>
          </a:xfrm>
        </p:spPr>
        <p:txBody>
          <a:bodyPr>
            <a:normAutofit fontScale="92500" lnSpcReduction="10000"/>
          </a:bodyPr>
          <a:lstStyle/>
          <a:p>
            <a:endParaRPr lang="ar-EG" b="1" dirty="0">
              <a:solidFill>
                <a:schemeClr val="tx1"/>
              </a:solidFill>
            </a:endParaRPr>
          </a:p>
          <a:p>
            <a:endParaRPr lang="ar-EG" sz="6400" b="1" dirty="0" smtClean="0">
              <a:solidFill>
                <a:schemeClr val="tx1"/>
              </a:solidFill>
            </a:endParaRPr>
          </a:p>
          <a:p>
            <a:endParaRPr lang="ar-EG" sz="6400" b="1" dirty="0" smtClean="0">
              <a:solidFill>
                <a:schemeClr val="tx1"/>
              </a:solidFill>
            </a:endParaRPr>
          </a:p>
          <a:p>
            <a:r>
              <a:rPr lang="ar-EG" sz="6400" b="1" dirty="0" smtClean="0">
                <a:solidFill>
                  <a:schemeClr val="tx1"/>
                </a:solidFill>
              </a:rPr>
              <a:t>رئيس </a:t>
            </a:r>
            <a:r>
              <a:rPr lang="ar-EG" sz="6400" b="1" dirty="0">
                <a:solidFill>
                  <a:schemeClr val="tx1"/>
                </a:solidFill>
              </a:rPr>
              <a:t>المؤتمر  </a:t>
            </a:r>
            <a:r>
              <a:rPr lang="ar-EG" sz="6400" b="1" dirty="0" smtClean="0">
                <a:solidFill>
                  <a:schemeClr val="tx1"/>
                </a:solidFill>
              </a:rPr>
              <a:t>                                </a:t>
            </a:r>
          </a:p>
          <a:p>
            <a:r>
              <a:rPr lang="ar-EG" sz="6400" b="1" dirty="0" smtClean="0">
                <a:solidFill>
                  <a:srgbClr val="FF0000"/>
                </a:solidFill>
              </a:rPr>
              <a:t>أ.د/أحمد </a:t>
            </a:r>
            <a:r>
              <a:rPr lang="ar-EG" sz="6400" b="1" dirty="0">
                <a:solidFill>
                  <a:srgbClr val="FF0000"/>
                </a:solidFill>
              </a:rPr>
              <a:t>حبيب البسيونى            </a:t>
            </a:r>
            <a:r>
              <a:rPr lang="ar-EG" sz="6400" b="1" dirty="0" smtClean="0">
                <a:solidFill>
                  <a:srgbClr val="FF0000"/>
                </a:solidFill>
              </a:rPr>
              <a:t>           </a:t>
            </a:r>
            <a:r>
              <a:rPr lang="ar-EG" sz="6400" b="1" dirty="0">
                <a:solidFill>
                  <a:schemeClr val="tx1"/>
                </a:solidFill>
              </a:rPr>
              <a:t/>
            </a:r>
            <a:br>
              <a:rPr lang="ar-EG" sz="6400" b="1" dirty="0">
                <a:solidFill>
                  <a:schemeClr val="tx1"/>
                </a:solidFill>
              </a:rPr>
            </a:br>
            <a:r>
              <a:rPr lang="ar-EG" sz="6400" b="1" dirty="0">
                <a:solidFill>
                  <a:schemeClr val="tx1"/>
                </a:solidFill>
              </a:rPr>
              <a:t>عميد كلية العلوم </a:t>
            </a:r>
            <a:endParaRPr lang="ar-EG" sz="6400" b="1" dirty="0" smtClean="0">
              <a:solidFill>
                <a:schemeClr val="tx1"/>
              </a:solidFill>
            </a:endParaRPr>
          </a:p>
          <a:p>
            <a:r>
              <a:rPr lang="ar-EG" sz="6400" b="1" dirty="0" smtClean="0">
                <a:solidFill>
                  <a:schemeClr val="tx1"/>
                </a:solidFill>
              </a:rPr>
              <a:t>جامعة </a:t>
            </a:r>
            <a:r>
              <a:rPr lang="ar-EG" sz="6400" b="1" dirty="0">
                <a:solidFill>
                  <a:schemeClr val="tx1"/>
                </a:solidFill>
              </a:rPr>
              <a:t>المنصورة      </a:t>
            </a:r>
            <a:r>
              <a:rPr lang="ar-EG" sz="6400" b="1" dirty="0" smtClean="0">
                <a:solidFill>
                  <a:schemeClr val="tx1"/>
                </a:solidFill>
              </a:rPr>
              <a:t>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2209800" cy="2285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8809433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386</TotalTime>
  <Words>170</Words>
  <Application>Microsoft Office PowerPoint</Application>
  <PresentationFormat>On-screen Show (4:3)</PresentationFormat>
  <Paragraphs>67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Waveform</vt:lpstr>
      <vt:lpstr>PowerPoint Presentation</vt:lpstr>
      <vt:lpstr>PowerPoint Presentation</vt:lpstr>
      <vt:lpstr>PowerPoint Presentation</vt:lpstr>
      <vt:lpstr>PowerPoint Presentation</vt:lpstr>
      <vt:lpstr>       المؤتمر الدولى الرابع  للعلوم البيولوجية  والبيئية  بكلية العلوم جامعة المنصورة</vt:lpstr>
      <vt:lpstr>       تحت اشراف قسمى  علم الحيوان والنبات</vt:lpstr>
      <vt:lpstr>     برعاية السيد الاستاذ الدكتور السيد احمد عبد الخالق رئيس جامعة المنصورة </vt:lpstr>
      <vt:lpstr>     تحت اشراف  أ.د/ ماجده نصر احمد نصر نائب رئيس الجامعة  لشئون الدراسات العليا  و البحوث  </vt:lpstr>
      <vt:lpstr>PowerPoint Presentation</vt:lpstr>
      <vt:lpstr>     تحت اشراف   أ.د/ عزة اسماعيل عثمان وكيل الكلية  لشئون الدراسات العليا  و البحوث  </vt:lpstr>
      <vt:lpstr>PowerPoint Presentation</vt:lpstr>
      <vt:lpstr>  المؤتمر الدولى الرابع للعلوم البيولوجية والبيئية  ( المنصورة – الغردقة ) فى الفترة من  24 /3 -28/ 3 /2014  يضم المؤتمر جميع التخصصات المرتبطة بعلوم الحياه</vt:lpstr>
      <vt:lpstr>     ويهدف المؤتمر الى  </vt:lpstr>
      <vt:lpstr>  محاور المؤتمر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كلية العلوم جامعة المنصورة  قسم  علم الحيوان والنبات</dc:title>
  <dc:creator>ahmed</dc:creator>
  <cp:lastModifiedBy>itunit</cp:lastModifiedBy>
  <cp:revision>67</cp:revision>
  <dcterms:created xsi:type="dcterms:W3CDTF">2006-08-16T00:00:00Z</dcterms:created>
  <dcterms:modified xsi:type="dcterms:W3CDTF">2014-03-02T07:46:01Z</dcterms:modified>
</cp:coreProperties>
</file>